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9"/>
    <p:restoredTop sz="94649"/>
  </p:normalViewPr>
  <p:slideViewPr>
    <p:cSldViewPr snapToGrid="0">
      <p:cViewPr>
        <p:scale>
          <a:sx n="120" d="100"/>
          <a:sy n="120" d="100"/>
        </p:scale>
        <p:origin x="144" y="-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D77B-47EF-54C7-B236-A74E4C465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B1B0B-8E88-4CC3-9A74-6DB01DBD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B404-08E8-46C7-3288-5D3AD88B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2582-2D3D-DBD2-62DA-A1C28861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BC4B3-FFC8-E1A0-6F9A-488AFFC9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3A8F-C234-3DF4-2EA8-0337BB70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C91B8-4816-81D3-33A2-42F6EBDA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FD96-11CA-1D20-14F7-D560FD9A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24FB-E519-95DC-3D35-F52A8B4C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8F46-3F74-3E59-C606-BACFA5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667E3-81D6-F986-0D80-789218A8F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9ABFD-591F-43D0-F41C-CBD70422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1C27-9903-4DFC-F690-ABD96EF6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73F5-A8A8-F447-B06C-9335D126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8BC6-7D00-F104-27D9-A71B2D77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BFD6-437E-A2C0-8073-FDDBE4B0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713A-79D8-3E97-F0AD-75019B73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4F036-0039-29BB-9A82-5CAA5ED6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5D3F-16CA-3AE8-D5D8-0509FB54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4DC9E-41A9-C70E-06DF-283969CC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1074-F7BE-AC4B-FE45-270686AA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C328-B4DF-EBAB-2219-4DCCEFB2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7C97-9368-0786-0310-6AA1B473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158FE-85EF-7AFD-75B6-B077941E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2871-FFDB-A60F-6899-A053F07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7B4E-9AFE-3E6B-FDD4-8BEC90C2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04-6935-8E6E-23B6-20C35A1B0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643EC-E0F3-F1F1-FFB3-040AFD7C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FAED9-3600-C348-A075-B648C174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6BC93-9C0D-5D47-4634-9BDD3314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A031B-E8BF-76BA-0AC1-55746CC2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F994-8606-EFB5-2506-C5D23E6C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08234-E659-EAEE-7061-3E3984A1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65FC-0743-51A8-E31F-E26D7F996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8F0AC-34C7-EFCA-0F9D-88B4273DA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66EA-31F1-57EC-5707-4783A61E0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AC0D6-E9E5-77BC-74E4-8450B85D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816E2-6AA4-FB9A-F2FA-CC7A3ACE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9393A-38F2-590C-2EA5-EA56FB37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2BDE-F069-1CD5-056A-D0100AC0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9F46E-EC04-CB2B-DFF8-E28E27E1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DAFA8-F075-AF44-07C6-3E59F20C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79321-CE74-0FEF-F5BF-861FC096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E474-BC2F-3A00-0B96-1DA9A6C1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C032B-7E1A-0074-D8E5-C91DC79C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A96F-278F-29BD-C734-C0992642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C69C-0B37-A3DA-6F51-0E889A6B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6C5D-3849-9FAF-DD89-28BBF710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F1306-7385-6645-0D13-7059FA16F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49A8E-F795-52BB-76A2-5E84F247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6B157-FDB0-620D-9683-302EB0E3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0B959-14F6-AF69-1B1A-A29E6E08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1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3857-E2D5-26A2-B549-26A1423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A1383-D3FB-F79F-9F22-3752C62DB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24A73-BA80-FD58-3276-DCE199CF6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31FC5-647E-28FF-8647-36BFD2FB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4EEF6-B0E2-EC5C-6D9E-93629BC9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0F3B-0AB1-8EB1-FBD9-E5FA5D47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092B5-79C2-6119-5816-0DFCA82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A9B7E-D98C-29D4-329E-274799E5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8D39-27AC-C9A6-CAC8-4B9720E68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3C5E6-411A-E14C-A8C6-197ABBFE9F0E}" type="datetimeFigureOut">
              <a:rPr lang="en-US" smtClean="0"/>
              <a:t>8/26/24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DD4E-4D5E-D11B-608B-35A5D29AC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7130-3A4A-C803-FB4F-FAAC234F1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A14E-7A0A-467A-DFD5-19A1CC42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394377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6225E7C-67FC-1CDA-4026-DBDF0F22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18" y="941954"/>
            <a:ext cx="8709412" cy="4804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EEF52-5855-638A-A452-CE810EF57712}"/>
              </a:ext>
            </a:extLst>
          </p:cNvPr>
          <p:cNvSpPr txBox="1"/>
          <p:nvPr/>
        </p:nvSpPr>
        <p:spPr>
          <a:xfrm>
            <a:off x="1193366" y="888790"/>
            <a:ext cx="555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144367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5ABE0C-FF84-29C3-E0A6-23DD1C561E02}"/>
              </a:ext>
            </a:extLst>
          </p:cNvPr>
          <p:cNvSpPr txBox="1"/>
          <p:nvPr/>
        </p:nvSpPr>
        <p:spPr>
          <a:xfrm>
            <a:off x="1180576" y="841756"/>
            <a:ext cx="96327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1F2328"/>
                </a:solidFill>
                <a:latin typeface="-apple-system"/>
              </a:rPr>
              <a:t>2. Write a python function that has O(n^3) time complexity and O(n) space complexity.</a:t>
            </a:r>
          </a:p>
          <a:p>
            <a:endParaRPr lang="en-US" sz="2400" dirty="0">
              <a:solidFill>
                <a:srgbClr val="1F2328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1F2328"/>
                </a:solidFill>
                <a:latin typeface="-apple-system"/>
              </a:rPr>
              <a:t>3. Find out the time and space complexity for the following two functions:</a:t>
            </a:r>
          </a:p>
          <a:p>
            <a:pPr marL="457200" indent="-457200">
              <a:buAutoNum type="arabicPeriod"/>
            </a:pPr>
            <a:endParaRPr lang="en-US" sz="2400" dirty="0">
              <a:solidFill>
                <a:srgbClr val="1F2328"/>
              </a:solidFill>
              <a:latin typeface="-apple-system"/>
            </a:endParaRPr>
          </a:p>
          <a:p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5078D0-1704-4C6A-A41F-4804E7078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713" y="2514552"/>
            <a:ext cx="4809098" cy="1507329"/>
          </a:xfrm>
          <a:prstGeom prst="rect">
            <a:avLst/>
          </a:prstGeom>
        </p:spPr>
      </p:pic>
      <p:pic>
        <p:nvPicPr>
          <p:cNvPr id="16" name="Picture 1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46309DA-E275-2B79-446B-40716811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713" y="4152062"/>
            <a:ext cx="5411306" cy="186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550" y="3349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051142" y="1898099"/>
            <a:ext cx="11342914" cy="2930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responses to Question #1~#3 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YOUR_FULL_NAME_Lab1.</a:t>
            </a: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docx/.txt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date/time: Same Day within the lab period (strongly recommended)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Late submission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10% late submission penalty –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waived </a:t>
            </a:r>
            <a:r>
              <a:rPr kumimoji="0" lang="en-US" sz="22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for Lab1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!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2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Same Day - after the lab period but before 11:59PM 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Be prepared to answer a couple of questions on your responses.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124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Aptos</vt:lpstr>
      <vt:lpstr>Aptos Display</vt:lpstr>
      <vt:lpstr>Arial</vt:lpstr>
      <vt:lpstr>Calibri</vt:lpstr>
      <vt:lpstr>Wingdings</vt:lpstr>
      <vt:lpstr>Office Theme</vt:lpstr>
      <vt:lpstr>Lab 1</vt:lpstr>
      <vt:lpstr>PowerPoint Presentation</vt:lpstr>
      <vt:lpstr>PowerPoint Presentation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S M Towhidul Islam</cp:lastModifiedBy>
  <cp:revision>10</cp:revision>
  <dcterms:created xsi:type="dcterms:W3CDTF">2024-08-27T00:36:47Z</dcterms:created>
  <dcterms:modified xsi:type="dcterms:W3CDTF">2024-08-27T01:36:38Z</dcterms:modified>
</cp:coreProperties>
</file>