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5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8"/>
    <p:restoredTop sz="94648"/>
  </p:normalViewPr>
  <p:slideViewPr>
    <p:cSldViewPr snapToGrid="0">
      <p:cViewPr varScale="1">
        <p:scale>
          <a:sx n="121" d="100"/>
          <a:sy n="121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D77B-47EF-54C7-B236-A74E4C46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1B0B-8E88-4CC3-9A74-6DB01DBD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B404-08E8-46C7-3288-5D3AD88B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2582-2D3D-DBD2-62DA-A1C2886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C4B3-FFC8-E1A0-6F9A-488AFFC9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3A8F-C234-3DF4-2EA8-0337BB70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C91B8-4816-81D3-33A2-42F6EBDA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FD96-11CA-1D20-14F7-D560FD9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4FB-E519-95DC-3D35-F52A8B4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F46-3F74-3E59-C606-BACFA5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667E3-81D6-F986-0D80-789218A8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ABFD-591F-43D0-F41C-CBD70422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1C27-9903-4DFC-F690-ABD96EF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73F5-A8A8-F447-B06C-9335D12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8BC6-7D00-F104-27D9-A71B2D77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BFD6-437E-A2C0-8073-FDDBE4B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713A-79D8-3E97-F0AD-75019B73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F036-0039-29BB-9A82-5CAA5ED6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5D3F-16CA-3AE8-D5D8-0509FB54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DC9E-41A9-C70E-06DF-283969CC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1074-F7BE-AC4B-FE45-270686A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C328-B4DF-EBAB-2219-4DCCEFB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7C97-9368-0786-0310-6AA1B473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58FE-85EF-7AFD-75B6-B077941E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2871-FFDB-A60F-6899-A053F07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7B4E-9AFE-3E6B-FDD4-8BEC90C2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4-6935-8E6E-23B6-20C35A1B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43EC-E0F3-F1F1-FFB3-040AFD7C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FAED9-3600-C348-A075-B648C174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BC93-9C0D-5D47-4634-9BDD3314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031B-E8BF-76BA-0AC1-55746CC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994-8606-EFB5-2506-C5D23E6C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8234-E659-EAEE-7061-3E3984A1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65FC-0743-51A8-E31F-E26D7F99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8F0AC-34C7-EFCA-0F9D-88B4273D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66EA-31F1-57EC-5707-4783A61E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C0D6-E9E5-77BC-74E4-8450B85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16E2-6AA4-FB9A-F2FA-CC7A3AC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393A-38F2-590C-2EA5-EA56FB37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BDE-F069-1CD5-056A-D0100AC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9F46E-EC04-CB2B-DFF8-E28E27E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DAFA8-F075-AF44-07C6-3E59F20C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9321-CE74-0FEF-F5BF-861FC096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E474-BC2F-3A00-0B96-1DA9A6C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032B-7E1A-0074-D8E5-C91DC79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A96F-278F-29BD-C734-C099264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69C-0B37-A3DA-6F51-0E889A6B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6C5D-3849-9FAF-DD89-28BBF710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1306-7385-6645-0D13-7059FA16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9A8E-F795-52BB-76A2-5E84F247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B157-FDB0-620D-9683-302EB0E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B959-14F6-AF69-1B1A-A29E6E0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857-E2D5-26A2-B549-26A1423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A1383-D3FB-F79F-9F22-3752C62D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4A73-BA80-FD58-3276-DCE199CF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1FC5-647E-28FF-8647-36BFD2FB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EEF6-B0E2-EC5C-6D9E-93629BC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0F3B-0AB1-8EB1-FBD9-E5FA5D4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92B5-79C2-6119-5816-0DFCA82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9B7E-D98C-29D4-329E-274799E5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8D39-27AC-C9A6-CAC8-4B9720E6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3C5E6-411A-E14C-A8C6-197ABBFE9F0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DD4E-4D5E-D11B-608B-35A5D29A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7130-3A4A-C803-FB4F-FAAC234F1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14E-7A0A-467A-DFD5-19A1CC42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394377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4EEF52-5855-638A-A452-CE810EF57712}"/>
              </a:ext>
            </a:extLst>
          </p:cNvPr>
          <p:cNvSpPr txBox="1"/>
          <p:nvPr/>
        </p:nvSpPr>
        <p:spPr>
          <a:xfrm>
            <a:off x="4324871" y="535187"/>
            <a:ext cx="707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 List Resizing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F33E7-6AE0-C2A3-5EF6-D7C94F11BEB5}"/>
              </a:ext>
            </a:extLst>
          </p:cNvPr>
          <p:cNvSpPr txBox="1"/>
          <p:nvPr/>
        </p:nvSpPr>
        <p:spPr>
          <a:xfrm>
            <a:off x="730208" y="1306055"/>
            <a:ext cx="1146179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function named ‘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arr_resize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capacity,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isUpsizing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as follows: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isUpsizing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True: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list named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where it’s length = capacity * 1.25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isUpsizing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False: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list named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where it’s length = capacity * 0.75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elements of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to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and return the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your function with the following calls: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arr_resize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([1,2,3,4,5,6,7,8], 8, True) 		# Expected output [1,2,3,4,5,6,7,8,None,None]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arr_resize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([1,2,3,4], 4, True) 			# Expected output [1,2,3,4,None]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arr_resize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([1,2,3,None, None, None, None, None], 8, False) # [1,2,3,None,None,None]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arr_resize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([1,2,3,None, None, None], 6, False)	# [1,2,3,None]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BBF6E-1681-6B3F-68E5-52A9BB774F6F}"/>
              </a:ext>
            </a:extLst>
          </p:cNvPr>
          <p:cNvSpPr txBox="1"/>
          <p:nvPr/>
        </p:nvSpPr>
        <p:spPr>
          <a:xfrm>
            <a:off x="6338170" y="6322813"/>
            <a:ext cx="563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*</a:t>
            </a:r>
            <a:r>
              <a:rPr lang="en-US" i="1" dirty="0"/>
              <a:t>initialize the array elements to None / null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4436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4EEF52-5855-638A-A452-CE810EF57712}"/>
              </a:ext>
            </a:extLst>
          </p:cNvPr>
          <p:cNvSpPr txBox="1"/>
          <p:nvPr/>
        </p:nvSpPr>
        <p:spPr>
          <a:xfrm>
            <a:off x="4437605" y="785708"/>
            <a:ext cx="707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 List Resizing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F33E7-6AE0-C2A3-5EF6-D7C94F11BEB5}"/>
              </a:ext>
            </a:extLst>
          </p:cNvPr>
          <p:cNvSpPr txBox="1"/>
          <p:nvPr/>
        </p:nvSpPr>
        <p:spPr>
          <a:xfrm>
            <a:off x="973864" y="1619204"/>
            <a:ext cx="10968067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Provide a line-by-line analysis of the time and space complexity of your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arr_resize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are pushed to the end of a dynamic array that has initial size 0,capacity 8, 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factor = 1.25, how many times is the dynamic array resized?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are pushed to the end of a dynamic array that has initial size 0,capacity 8, 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factor = 1.25, how many cells of the final array are empty?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N = SUM_OF_THE_DIGITS_OF_YOUR_PANTHER_ID_NUMBER * 2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your panther id # is 002-22-3311, then consider N = 28.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your responses to Question #1~#3 as a .docx/.txt file.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3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550" y="3349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1342914" cy="366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 (FULL_NAME_Lab2.py)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Responses to Question 1~3 (FULL_NAME_Lab2_Responses.docx/.txt)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date/time: Same Day within the lab period (recommended)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 submission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No late submission penalty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Same Day - after the lab period but before 11:59PM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couple of questions on your solution/responses.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457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Courier New</vt:lpstr>
      <vt:lpstr>Times New Roman</vt:lpstr>
      <vt:lpstr>Wingdings</vt:lpstr>
      <vt:lpstr>Office Theme</vt:lpstr>
      <vt:lpstr>Lab 2</vt:lpstr>
      <vt:lpstr>PowerPoint Presentation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Asrar Syed</cp:lastModifiedBy>
  <cp:revision>32</cp:revision>
  <dcterms:created xsi:type="dcterms:W3CDTF">2024-08-27T00:36:47Z</dcterms:created>
  <dcterms:modified xsi:type="dcterms:W3CDTF">2024-09-04T18:45:28Z</dcterms:modified>
</cp:coreProperties>
</file>