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6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0"/>
  </p:normalViewPr>
  <p:slideViewPr>
    <p:cSldViewPr snapToGrid="0">
      <p:cViewPr varScale="1">
        <p:scale>
          <a:sx n="102" d="100"/>
          <a:sy n="10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3943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4EEF52-5855-638A-A452-CE810EF57712}"/>
              </a:ext>
            </a:extLst>
          </p:cNvPr>
          <p:cNvSpPr txBox="1"/>
          <p:nvPr/>
        </p:nvSpPr>
        <p:spPr>
          <a:xfrm>
            <a:off x="4487709" y="685500"/>
            <a:ext cx="707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Stacks in a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FC3BF-A2F2-3582-7526-C7984337BE20}"/>
              </a:ext>
            </a:extLst>
          </p:cNvPr>
          <p:cNvSpPr txBox="1"/>
          <p:nvPr/>
        </p:nvSpPr>
        <p:spPr>
          <a:xfrm>
            <a:off x="918575" y="1731227"/>
            <a:ext cx="1035484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Implement two stacks within a single Python list. The first stack will start from the beginning of the list (left stack), and the second will start from the end (right stack).</a:t>
            </a:r>
            <a:endParaRPr lang="en-US" sz="2200" dirty="0"/>
          </a:p>
          <a:p>
            <a:pPr algn="just"/>
            <a:endParaRPr lang="en-US" sz="2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1F7027-C574-8799-00A4-5C1CD3559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80747"/>
              </p:ext>
            </p:extLst>
          </p:nvPr>
        </p:nvGraphicFramePr>
        <p:xfrm>
          <a:off x="2194838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6942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5148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8065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459899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0045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33877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926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75718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06874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7217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30607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0A40C450-E1D7-DA3D-0887-E50E5198E12A}"/>
              </a:ext>
            </a:extLst>
          </p:cNvPr>
          <p:cNvSpPr/>
          <p:nvPr/>
        </p:nvSpPr>
        <p:spPr>
          <a:xfrm>
            <a:off x="2194838" y="3928929"/>
            <a:ext cx="3554609" cy="22546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C8491-8A80-C63E-253B-8C2164F969BF}"/>
              </a:ext>
            </a:extLst>
          </p:cNvPr>
          <p:cNvSpPr txBox="1"/>
          <p:nvPr/>
        </p:nvSpPr>
        <p:spPr>
          <a:xfrm>
            <a:off x="2079320" y="426182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Stack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5AD468-2D55-4FC5-7FBF-583B82DFAE2C}"/>
              </a:ext>
            </a:extLst>
          </p:cNvPr>
          <p:cNvSpPr/>
          <p:nvPr/>
        </p:nvSpPr>
        <p:spPr>
          <a:xfrm rot="10800000">
            <a:off x="6768229" y="3923619"/>
            <a:ext cx="3554609" cy="22546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F336A-4EC2-F4A5-3B6C-7C892EABA797}"/>
              </a:ext>
            </a:extLst>
          </p:cNvPr>
          <p:cNvSpPr txBox="1"/>
          <p:nvPr/>
        </p:nvSpPr>
        <p:spPr>
          <a:xfrm>
            <a:off x="9070931" y="4149088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Right Stack</a:t>
            </a:r>
          </a:p>
        </p:txBody>
      </p:sp>
    </p:spTree>
    <p:extLst>
      <p:ext uri="{BB962C8B-B14F-4D97-AF65-F5344CB8AC3E}">
        <p14:creationId xmlns:p14="http://schemas.microsoft.com/office/powerpoint/2010/main" val="42226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9C87E-007C-58EF-1F51-BCF626DD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E1F2FF-DD57-96E1-5656-F95891B90124}"/>
              </a:ext>
            </a:extLst>
          </p:cNvPr>
          <p:cNvSpPr txBox="1"/>
          <p:nvPr/>
        </p:nvSpPr>
        <p:spPr>
          <a:xfrm>
            <a:off x="1661787" y="1298233"/>
            <a:ext cx="97243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Method descriptions:</a:t>
            </a:r>
          </a:p>
          <a:p>
            <a:endParaRPr lang="en-US" sz="2200" dirty="0"/>
          </a:p>
          <a:p>
            <a:r>
              <a:rPr lang="en-US" sz="2200" dirty="0"/>
              <a:t>1. __</a:t>
            </a:r>
            <a:r>
              <a:rPr lang="en-US" sz="2200" dirty="0" err="1"/>
              <a:t>init</a:t>
            </a:r>
            <a:r>
              <a:rPr lang="en-US" sz="2200" dirty="0"/>
              <a:t>__(self, n): initialize the ‘Two Stacks’ object. Here ‘n’ is the total   </a:t>
            </a:r>
          </a:p>
          <a:p>
            <a:r>
              <a:rPr lang="en-US" sz="2200" dirty="0"/>
              <a:t>     number of items that both stacks can hold.</a:t>
            </a:r>
          </a:p>
          <a:p>
            <a:r>
              <a:rPr lang="en-US" sz="2200" dirty="0"/>
              <a:t>2. </a:t>
            </a:r>
            <a:r>
              <a:rPr lang="en-US" sz="2200" dirty="0" err="1"/>
              <a:t>push_left</a:t>
            </a:r>
            <a:r>
              <a:rPr lang="en-US" sz="2200" dirty="0"/>
              <a:t>(self, item): pushes the item onto the left stack.</a:t>
            </a:r>
          </a:p>
          <a:p>
            <a:r>
              <a:rPr lang="en-US" sz="2200" dirty="0"/>
              <a:t>3. </a:t>
            </a:r>
            <a:r>
              <a:rPr lang="en-US" sz="2200" dirty="0" err="1"/>
              <a:t>push_right</a:t>
            </a:r>
            <a:r>
              <a:rPr lang="en-US" sz="2200" dirty="0"/>
              <a:t>(self, item): pushes the item onto the right stack.</a:t>
            </a:r>
          </a:p>
          <a:p>
            <a:r>
              <a:rPr lang="en-US" sz="2200" dirty="0"/>
              <a:t>4. </a:t>
            </a:r>
            <a:r>
              <a:rPr lang="en-US" sz="2200" dirty="0" err="1"/>
              <a:t>pop_left</a:t>
            </a:r>
            <a:r>
              <a:rPr lang="en-US" sz="2200" dirty="0"/>
              <a:t>(self): pops the top item from the left stack.</a:t>
            </a:r>
          </a:p>
          <a:p>
            <a:r>
              <a:rPr lang="en-US" sz="2200" dirty="0"/>
              <a:t>5. </a:t>
            </a:r>
            <a:r>
              <a:rPr lang="en-US" sz="2200" dirty="0" err="1"/>
              <a:t>pop_right</a:t>
            </a:r>
            <a:r>
              <a:rPr lang="en-US" sz="2200" dirty="0"/>
              <a:t>(self): pops the top item from the right stack..</a:t>
            </a:r>
          </a:p>
          <a:p>
            <a:r>
              <a:rPr lang="en-US" sz="2200" dirty="0"/>
              <a:t>6. </a:t>
            </a:r>
            <a:r>
              <a:rPr lang="en-US" sz="2200" dirty="0" err="1"/>
              <a:t>len_left</a:t>
            </a:r>
            <a:r>
              <a:rPr lang="en-US" sz="2200" dirty="0"/>
              <a:t>(self): returns the number of items in the left stack.</a:t>
            </a:r>
          </a:p>
          <a:p>
            <a:r>
              <a:rPr lang="en-US" sz="2200" dirty="0"/>
              <a:t>7. </a:t>
            </a:r>
            <a:r>
              <a:rPr lang="en-US" sz="2200" dirty="0" err="1"/>
              <a:t>len_right</a:t>
            </a:r>
            <a:r>
              <a:rPr lang="en-US" sz="2200" dirty="0"/>
              <a:t>(self): returns the number of items in the right stack.</a:t>
            </a:r>
          </a:p>
          <a:p>
            <a:endParaRPr lang="en-US" sz="2200" dirty="0"/>
          </a:p>
          <a:p>
            <a:r>
              <a:rPr lang="en-US" sz="2200" dirty="0"/>
              <a:t>Notes: 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Handle the 'Stack Overflow' situation gracefully.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Handle the 'Stack Underflow' situation gracefully.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A181F-ED9E-267E-4737-551C4ADE5D06}"/>
              </a:ext>
            </a:extLst>
          </p:cNvPr>
          <p:cNvSpPr txBox="1"/>
          <p:nvPr/>
        </p:nvSpPr>
        <p:spPr>
          <a:xfrm>
            <a:off x="4642590" y="564485"/>
            <a:ext cx="707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Stacks in a List</a:t>
            </a:r>
          </a:p>
        </p:txBody>
      </p:sp>
    </p:spTree>
    <p:extLst>
      <p:ext uri="{BB962C8B-B14F-4D97-AF65-F5344CB8AC3E}">
        <p14:creationId xmlns:p14="http://schemas.microsoft.com/office/powerpoint/2010/main" val="357881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17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 (FULL_NAME_Lab3.py)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287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Wingdings</vt:lpstr>
      <vt:lpstr>Office Theme</vt:lpstr>
      <vt:lpstr>Lab 3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54</cp:revision>
  <dcterms:created xsi:type="dcterms:W3CDTF">2024-08-27T00:36:47Z</dcterms:created>
  <dcterms:modified xsi:type="dcterms:W3CDTF">2024-09-08T18:27:39Z</dcterms:modified>
</cp:coreProperties>
</file>