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028"/>
    <p:restoredTop sz="94648"/>
  </p:normalViewPr>
  <p:slideViewPr>
    <p:cSldViewPr snapToGrid="0">
      <p:cViewPr varScale="1">
        <p:scale>
          <a:sx n="121" d="100"/>
          <a:sy n="121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A17B-A4BC-1771-DFC7-210806D79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491C0-B427-C17A-E4B2-667526BD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EDF33-32AA-68DA-14FC-8BDD5AB2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F76E8-A4A1-383F-B5D3-5AAAE492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DD1E8-7708-C1DD-2F63-E800AB8F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5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AFD9-A873-6995-AAE3-C48BF28E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9F92F-C136-78F0-FE08-ACCDAC98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77AAE-104B-91B9-A90A-E64B1CAD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6B50E-F569-CA07-75CC-969A1B1B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769B6-C882-07DF-F433-50A8EE2A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6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A3FFC-4662-7300-BCBF-16D00A7CA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09A46-E0C2-B2D2-1E1C-2BB6F5547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0D254-0A68-AC96-F6AF-B1B3B973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4180A-F27E-32EF-55E1-A04E5C3F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613E8-124A-CBED-639A-EFBBF505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1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11B4-EC11-924C-2F3F-437624FA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D9CC7-6919-5536-2602-5FD8AAF2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FCCC5-A27D-9681-85E8-FD20CED9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E6484-5A0A-9942-89D4-58BAE417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3BA09-D3A0-EDCD-BFDA-30EC26AD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4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8BE0-E579-9096-93C1-E1934CCD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F6E80-707B-EA22-284F-E4743DF59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54F03-D268-3E67-B5BE-A0D0E0D7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FBBD8-EECF-D992-4E9A-CC98738A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ACCC1-04CD-FE6D-391E-47185A8F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2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80A4-2727-370F-7A4D-259F05C0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B1B9-40C5-44C6-6F5F-FB451D580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1613E-65AB-C8E7-797C-A118F92E2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9C6A0-56DE-CDF5-56EE-70899BC4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1B1A5-52A8-5A5D-703B-C225A63F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7D10B-0997-8A8C-8987-51B8C290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7F5F-168B-DECE-EE2F-BE9FB6CF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66771-5E5D-5D85-2988-03B122D2D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170B9-2055-B62B-AE2B-7064ECB8B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C0A94-297C-A1B0-C23F-881BA4B73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5BDDB-A485-EEA7-30F4-89057A666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9B5C3-8D2A-1B82-955D-C99F07C6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61954-E9B3-018F-2BB2-420AC994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00138-2CD8-4811-17E8-9915D6E7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3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9601-3768-426E-897B-0CA6D8A4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5C0E3-2BD2-400E-2288-66A76979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60128-B536-7E57-3D10-3094BFEE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8224D-2A61-C5E5-BA3E-A45407B9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3259A-C490-37E6-D04E-16E14EE4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32743-D39F-159D-A442-32A16215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86CB0-BD8D-5F14-1F0F-74569FA6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9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4A07-4D4B-DD9F-CD1E-F6F87080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BF44-467B-F4F6-E54A-BBBA382A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8B6E6-223D-A70C-3372-5AA3FC7B0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EAFBE-0FC4-0410-6039-0451601E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57291-0E3B-612E-74AA-31DE1FA4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EA29E-0319-1047-6F81-FC94716A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3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29D7-E972-8DBE-3AD0-F8BE8DA9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D9861-6F23-6519-E62A-C823AE6EB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3BD83-FA4D-89F0-47B3-A11739D01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11553-56D1-24A6-34B2-5B9345F7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D5C31-0786-1CDA-500F-AB397F59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37BC1-3B3C-907C-CF70-F0890E6D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58397-43F1-5D6D-0B09-AAA880CD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468B4-1EC7-C9B1-7886-63A0E7E09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1CAB2-C40B-D2D2-6009-282A758B9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042AB-4A44-F84F-9510-A2E83DC42DAE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76A27-D9EB-9682-9A93-770FCAD4E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CE5BC-62EA-C0B0-DA90-01354355F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7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49B6-B5F4-2DE0-F984-AF0638656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6</a:t>
            </a:r>
          </a:p>
        </p:txBody>
      </p:sp>
    </p:spTree>
    <p:extLst>
      <p:ext uri="{BB962C8B-B14F-4D97-AF65-F5344CB8AC3E}">
        <p14:creationId xmlns:p14="http://schemas.microsoft.com/office/powerpoint/2010/main" val="117628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0B73-A3EA-2F33-6688-3F51EF93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95A66-FBFD-4D85-06E2-94BEBDD8222E}"/>
              </a:ext>
            </a:extLst>
          </p:cNvPr>
          <p:cNvSpPr txBox="1"/>
          <p:nvPr/>
        </p:nvSpPr>
        <p:spPr>
          <a:xfrm>
            <a:off x="578603" y="1603006"/>
            <a:ext cx="11034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Find length of a cycle in a Linked List using Floyd’s Cycle Detection Algorithm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Write a Python function named ‘</a:t>
            </a:r>
            <a:r>
              <a:rPr lang="en-US" sz="2400" dirty="0" err="1"/>
              <a:t>get_cycle_length</a:t>
            </a:r>
            <a:r>
              <a:rPr lang="en-US" sz="2400" dirty="0"/>
              <a:t>(node)’ that takes the head of a singly linked list as a parameter and returns:</a:t>
            </a:r>
          </a:p>
          <a:p>
            <a:pPr algn="just"/>
            <a:r>
              <a:rPr lang="en-US" sz="2400" dirty="0"/>
              <a:t>	- 0 (if there is no cycle in the linked list)</a:t>
            </a:r>
          </a:p>
          <a:p>
            <a:pPr algn="just"/>
            <a:r>
              <a:rPr lang="en-US" sz="2400" dirty="0"/>
              <a:t>	- ‘</a:t>
            </a:r>
            <a:r>
              <a:rPr lang="en-US" sz="2400" dirty="0" err="1"/>
              <a:t>length_of_the_cycle</a:t>
            </a:r>
            <a:r>
              <a:rPr lang="en-US" sz="2400" dirty="0"/>
              <a:t>’ (otherwise)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15FD1A-D8F9-2264-0E15-6AAF2C578385}"/>
              </a:ext>
            </a:extLst>
          </p:cNvPr>
          <p:cNvSpPr/>
          <p:nvPr/>
        </p:nvSpPr>
        <p:spPr>
          <a:xfrm>
            <a:off x="891648" y="5310738"/>
            <a:ext cx="4876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3D4F10-4BFE-4561-FB62-A25D6C093D01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1379282" y="5603126"/>
            <a:ext cx="6536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ADBBC60-C7A1-B717-F236-8B63293ABC61}"/>
              </a:ext>
            </a:extLst>
          </p:cNvPr>
          <p:cNvSpPr/>
          <p:nvPr/>
        </p:nvSpPr>
        <p:spPr>
          <a:xfrm>
            <a:off x="2032975" y="5310738"/>
            <a:ext cx="4876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EF974B-25A5-BC78-5AA4-F708B2B4148E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2520609" y="5603126"/>
            <a:ext cx="6536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DF1EB64-458C-E958-2697-F56F8E4CA308}"/>
              </a:ext>
            </a:extLst>
          </p:cNvPr>
          <p:cNvSpPr/>
          <p:nvPr/>
        </p:nvSpPr>
        <p:spPr>
          <a:xfrm>
            <a:off x="3174302" y="5310738"/>
            <a:ext cx="4876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05EB04-2B9F-39FC-15EB-5071BA580D33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>
            <a:off x="3661936" y="5603126"/>
            <a:ext cx="6242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A25A5FF-52A0-3CE9-6A48-7741E6C2B03D}"/>
              </a:ext>
            </a:extLst>
          </p:cNvPr>
          <p:cNvSpPr/>
          <p:nvPr/>
        </p:nvSpPr>
        <p:spPr>
          <a:xfrm>
            <a:off x="4286201" y="5310738"/>
            <a:ext cx="4876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C62345-BF61-7094-1A7D-74A0A97623DB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773835" y="5622241"/>
            <a:ext cx="6242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7436CD7-2AAA-3793-43A2-1E521975FED2}"/>
              </a:ext>
            </a:extLst>
          </p:cNvPr>
          <p:cNvSpPr/>
          <p:nvPr/>
        </p:nvSpPr>
        <p:spPr>
          <a:xfrm>
            <a:off x="5398101" y="5329853"/>
            <a:ext cx="4876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E5D079-84A4-AA2A-02C9-BAE3866BF903}"/>
              </a:ext>
            </a:extLst>
          </p:cNvPr>
          <p:cNvSpPr/>
          <p:nvPr/>
        </p:nvSpPr>
        <p:spPr>
          <a:xfrm>
            <a:off x="6455520" y="4545321"/>
            <a:ext cx="4876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F29C85-83D8-E3C4-3E1A-E312C20EC717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6943154" y="4837709"/>
            <a:ext cx="6536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4B7963B-CF89-3259-2CEB-02FF66365CAB}"/>
              </a:ext>
            </a:extLst>
          </p:cNvPr>
          <p:cNvSpPr/>
          <p:nvPr/>
        </p:nvSpPr>
        <p:spPr>
          <a:xfrm>
            <a:off x="7596847" y="4545321"/>
            <a:ext cx="4876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358022A-0E4C-BDB4-7C27-41E2E3429AF3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8084481" y="4837709"/>
            <a:ext cx="6536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A57E8B1-1D29-4EE0-D519-F3509BEF21DE}"/>
              </a:ext>
            </a:extLst>
          </p:cNvPr>
          <p:cNvSpPr/>
          <p:nvPr/>
        </p:nvSpPr>
        <p:spPr>
          <a:xfrm>
            <a:off x="8738174" y="4545321"/>
            <a:ext cx="4876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E802E27-8DB4-51A9-B2D7-184ECF07E939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9225808" y="4837709"/>
            <a:ext cx="6242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CF8E618-204A-8C26-6B57-8AB6E353F7F2}"/>
              </a:ext>
            </a:extLst>
          </p:cNvPr>
          <p:cNvSpPr/>
          <p:nvPr/>
        </p:nvSpPr>
        <p:spPr>
          <a:xfrm>
            <a:off x="9850073" y="4545321"/>
            <a:ext cx="4876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4F5697-7122-A3BE-C309-0CECFB827221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0337707" y="4856824"/>
            <a:ext cx="6242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D7E1070-6D48-50CB-1CD1-DB2C2F66B74A}"/>
              </a:ext>
            </a:extLst>
          </p:cNvPr>
          <p:cNvSpPr/>
          <p:nvPr/>
        </p:nvSpPr>
        <p:spPr>
          <a:xfrm>
            <a:off x="10961973" y="4564436"/>
            <a:ext cx="4876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179B3F3B-B53E-BFE9-FBB7-00260697DC25}"/>
              </a:ext>
            </a:extLst>
          </p:cNvPr>
          <p:cNvCxnSpPr>
            <a:stCxn id="50" idx="0"/>
            <a:endCxn id="44" idx="0"/>
          </p:cNvCxnSpPr>
          <p:nvPr/>
        </p:nvCxnSpPr>
        <p:spPr>
          <a:xfrm rot="16200000" flipV="1">
            <a:off x="9513670" y="2872316"/>
            <a:ext cx="19115" cy="3365126"/>
          </a:xfrm>
          <a:prstGeom prst="curvedConnector3">
            <a:avLst>
              <a:gd name="adj1" fmla="val 39826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E202A0-7819-DE57-C2A9-F11F38808BE8}"/>
              </a:ext>
            </a:extLst>
          </p:cNvPr>
          <p:cNvSpPr txBox="1"/>
          <p:nvPr/>
        </p:nvSpPr>
        <p:spPr>
          <a:xfrm>
            <a:off x="1176360" y="6046599"/>
            <a:ext cx="43359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highlight>
                  <a:srgbClr val="FFFF00"/>
                </a:highlight>
              </a:rPr>
              <a:t>Should return 0 for this linked list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55C9D1-ECDE-F4F5-344F-A3C0232118D5}"/>
              </a:ext>
            </a:extLst>
          </p:cNvPr>
          <p:cNvSpPr txBox="1"/>
          <p:nvPr/>
        </p:nvSpPr>
        <p:spPr>
          <a:xfrm>
            <a:off x="6699337" y="5267678"/>
            <a:ext cx="433593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highlight>
                  <a:srgbClr val="FFFF00"/>
                </a:highlight>
              </a:rPr>
              <a:t>Should return 4 for this linked list</a:t>
            </a:r>
          </a:p>
          <a:p>
            <a:r>
              <a:rPr lang="en-US" sz="2300" dirty="0">
                <a:highlight>
                  <a:srgbClr val="FFFF00"/>
                </a:highlight>
              </a:rPr>
              <a:t>As the cycle has 4 nodes</a:t>
            </a:r>
          </a:p>
        </p:txBody>
      </p:sp>
    </p:spTree>
    <p:extLst>
      <p:ext uri="{BB962C8B-B14F-4D97-AF65-F5344CB8AC3E}">
        <p14:creationId xmlns:p14="http://schemas.microsoft.com/office/powerpoint/2010/main" val="169177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FD35-8A4D-3B4A-AC25-A89E0E5C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920" y="4477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Submission 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38A41-AB0C-6620-52B8-F9F3B7089747}"/>
              </a:ext>
            </a:extLst>
          </p:cNvPr>
          <p:cNvSpPr txBox="1"/>
          <p:nvPr/>
        </p:nvSpPr>
        <p:spPr>
          <a:xfrm>
            <a:off x="1051142" y="1898099"/>
            <a:ext cx="10284913" cy="3107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the following in iCollege: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script (FULL_NAME_Lab6.py)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 date/time for submission: Within 24 hours from your lab’s end time.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Lab attendance is mandatory. Your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/>
              </a:rPr>
              <a:t>iCollege</a:t>
            </a: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 submission will only be considered for grading if you attend the corresponding lab session in-person.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Be prepared to answer a couple of questions on your solution/partial solution during the lab session.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67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181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Wingdings</vt:lpstr>
      <vt:lpstr>Office Theme</vt:lpstr>
      <vt:lpstr>Lab 6</vt:lpstr>
      <vt:lpstr>Assignment</vt:lpstr>
      <vt:lpstr>Submission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M Towhidul Islam</dc:creator>
  <cp:lastModifiedBy>Asrar Syed</cp:lastModifiedBy>
  <cp:revision>79</cp:revision>
  <dcterms:created xsi:type="dcterms:W3CDTF">2024-09-15T21:36:41Z</dcterms:created>
  <dcterms:modified xsi:type="dcterms:W3CDTF">2024-10-02T18:52:32Z</dcterms:modified>
</cp:coreProperties>
</file>