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>
      <p:cViewPr varScale="1">
        <p:scale>
          <a:sx n="102" d="100"/>
          <a:sy n="102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10</a:t>
            </a:r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0A16-3982-E65A-1A77-B5C80804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775" y="-17753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Priority based </a:t>
            </a:r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FDE16-DAC8-7AB6-712D-75564FBAFC32}"/>
              </a:ext>
            </a:extLst>
          </p:cNvPr>
          <p:cNvSpPr txBox="1"/>
          <p:nvPr/>
        </p:nvSpPr>
        <p:spPr>
          <a:xfrm>
            <a:off x="742689" y="910037"/>
            <a:ext cx="11159978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Write a Python class that uses priority queues and provides the  following functionalities:</a:t>
            </a:r>
          </a:p>
          <a:p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 err="1"/>
              <a:t>add_task</a:t>
            </a:r>
            <a:r>
              <a:rPr lang="en-US" sz="2200" dirty="0"/>
              <a:t>(</a:t>
            </a:r>
            <a:r>
              <a:rPr lang="en-US" sz="2200" dirty="0" err="1"/>
              <a:t>task_name</a:t>
            </a:r>
            <a:r>
              <a:rPr lang="en-US" sz="2200" dirty="0"/>
              <a:t>, </a:t>
            </a:r>
            <a:r>
              <a:rPr lang="en-US" sz="2200" dirty="0" err="1"/>
              <a:t>priority_level</a:t>
            </a:r>
            <a:r>
              <a:rPr lang="en-US" sz="2200" dirty="0"/>
              <a:t>): </a:t>
            </a:r>
          </a:p>
          <a:p>
            <a:r>
              <a:rPr lang="en-US" sz="2200" dirty="0"/>
              <a:t>	Adds a task to the heap with the specified priority level.</a:t>
            </a:r>
          </a:p>
          <a:p>
            <a:r>
              <a:rPr lang="en-US" sz="2200" b="1" dirty="0"/>
              <a:t>2.get_most_urgent_task</a:t>
            </a:r>
            <a:r>
              <a:rPr lang="en-US" sz="2200" dirty="0"/>
              <a:t>(): </a:t>
            </a:r>
          </a:p>
          <a:p>
            <a:pPr lvl="1"/>
            <a:r>
              <a:rPr lang="en-US" sz="2200" dirty="0"/>
              <a:t>	Returns the name of the task with the highest priority.</a:t>
            </a:r>
          </a:p>
          <a:p>
            <a:r>
              <a:rPr lang="en-US" sz="2200" b="1" dirty="0"/>
              <a:t>3. </a:t>
            </a:r>
            <a:r>
              <a:rPr lang="en-US" sz="2200" b="1" dirty="0" err="1"/>
              <a:t>finish_most_urgent_task</a:t>
            </a:r>
            <a:r>
              <a:rPr lang="en-US" sz="2200" dirty="0"/>
              <a:t>(): </a:t>
            </a:r>
          </a:p>
          <a:p>
            <a:pPr lvl="1"/>
            <a:r>
              <a:rPr lang="en-US" sz="2200" dirty="0"/>
              <a:t>	Returns the name of the task with the highest priority and removes it from the heap.</a:t>
            </a:r>
          </a:p>
          <a:p>
            <a:r>
              <a:rPr lang="en-US" sz="2200" b="1" dirty="0"/>
              <a:t>4. </a:t>
            </a:r>
            <a:r>
              <a:rPr lang="en-US" sz="2200" b="1" dirty="0" err="1"/>
              <a:t>get_next_n_tasks</a:t>
            </a:r>
            <a:r>
              <a:rPr lang="en-US" sz="2200" dirty="0"/>
              <a:t>(n): </a:t>
            </a:r>
          </a:p>
          <a:p>
            <a:r>
              <a:rPr lang="en-US" sz="2200" dirty="0"/>
              <a:t>	Returns the next n tasks with the highest priority.</a:t>
            </a:r>
          </a:p>
          <a:p>
            <a:r>
              <a:rPr lang="en-US" sz="2200" b="1" dirty="0"/>
              <a:t>5. </a:t>
            </a:r>
            <a:r>
              <a:rPr lang="en-US" sz="2200" b="1" dirty="0" err="1"/>
              <a:t>get_last_n_tasks</a:t>
            </a:r>
            <a:r>
              <a:rPr lang="en-US" sz="2200" dirty="0"/>
              <a:t>(n): </a:t>
            </a:r>
          </a:p>
          <a:p>
            <a:r>
              <a:rPr lang="en-US" sz="2200" dirty="0"/>
              <a:t>	Returns n tasks with the lowest priority.</a:t>
            </a:r>
          </a:p>
          <a:p>
            <a:r>
              <a:rPr lang="en-US" sz="2200" dirty="0"/>
              <a:t>6. </a:t>
            </a:r>
            <a:r>
              <a:rPr lang="en-US" sz="2200" b="1" dirty="0" err="1"/>
              <a:t>change_priority</a:t>
            </a:r>
            <a:r>
              <a:rPr lang="en-US" sz="2200" dirty="0"/>
              <a:t>(</a:t>
            </a:r>
            <a:r>
              <a:rPr lang="en-US" sz="2200" dirty="0" err="1"/>
              <a:t>task_name</a:t>
            </a:r>
            <a:r>
              <a:rPr lang="en-US" sz="2200" dirty="0"/>
              <a:t>, </a:t>
            </a:r>
            <a:r>
              <a:rPr lang="en-US" sz="2200" dirty="0" err="1"/>
              <a:t>new_priority</a:t>
            </a:r>
            <a:r>
              <a:rPr lang="en-US" sz="2200" dirty="0"/>
              <a:t>):</a:t>
            </a:r>
          </a:p>
          <a:p>
            <a:r>
              <a:rPr lang="en-US" sz="2200" dirty="0"/>
              <a:t>	Update the priority of ‘task’ to ‘</a:t>
            </a:r>
            <a:r>
              <a:rPr lang="en-US" sz="2200" dirty="0" err="1"/>
              <a:t>new_priority</a:t>
            </a:r>
            <a:r>
              <a:rPr lang="en-US" sz="2200" dirty="0"/>
              <a:t>’.</a:t>
            </a:r>
          </a:p>
          <a:p>
            <a:endParaRPr lang="en-US" sz="2200" b="1" dirty="0"/>
          </a:p>
          <a:p>
            <a:r>
              <a:rPr lang="en-US" sz="2200" b="1" dirty="0"/>
              <a:t>Note</a:t>
            </a:r>
            <a:r>
              <a:rPr lang="en-US" sz="2200" dirty="0"/>
              <a:t>: 	- </a:t>
            </a:r>
            <a:r>
              <a:rPr lang="en-US" sz="2200" dirty="0">
                <a:solidFill>
                  <a:srgbClr val="FF0000"/>
                </a:solidFill>
              </a:rPr>
              <a:t>You may use the ‘</a:t>
            </a:r>
            <a:r>
              <a:rPr lang="en-US" sz="2200" dirty="0" err="1">
                <a:solidFill>
                  <a:srgbClr val="FF0000"/>
                </a:solidFill>
              </a:rPr>
              <a:t>heapq</a:t>
            </a:r>
            <a:r>
              <a:rPr lang="en-US" sz="2200" dirty="0">
                <a:solidFill>
                  <a:srgbClr val="FF0000"/>
                </a:solidFill>
              </a:rPr>
              <a:t>’ module.</a:t>
            </a:r>
          </a:p>
          <a:p>
            <a:r>
              <a:rPr lang="en-US" sz="2200" dirty="0"/>
              <a:t>	- </a:t>
            </a:r>
            <a:r>
              <a:rPr lang="en-US" sz="2200" dirty="0">
                <a:solidFill>
                  <a:srgbClr val="FF0000"/>
                </a:solidFill>
              </a:rPr>
              <a:t>Be sure to include driver code to test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8614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0284913" cy="3107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script/solution (FULL_NAME_Lab10.py)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couple of questions on your solution/partial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272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Wingdings</vt:lpstr>
      <vt:lpstr>Office Theme</vt:lpstr>
      <vt:lpstr>Lab 10</vt:lpstr>
      <vt:lpstr>Priority based ToDo List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113</cp:revision>
  <dcterms:created xsi:type="dcterms:W3CDTF">2024-09-15T21:36:41Z</dcterms:created>
  <dcterms:modified xsi:type="dcterms:W3CDTF">2024-10-27T20:10:36Z</dcterms:modified>
</cp:coreProperties>
</file>