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5" r:id="rId4"/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49"/>
  </p:normalViewPr>
  <p:slideViewPr>
    <p:cSldViewPr snapToGrid="0">
      <p:cViewPr varScale="1">
        <p:scale>
          <a:sx n="102" d="100"/>
          <a:sy n="10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etwork-delay-time/description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586586" cy="2622919"/>
          </a:xfrm>
        </p:spPr>
        <p:txBody>
          <a:bodyPr>
            <a:normAutofit/>
          </a:bodyPr>
          <a:lstStyle/>
          <a:p>
            <a:r>
              <a:rPr lang="en-US" sz="3200" dirty="0"/>
              <a:t>Lab 12</a:t>
            </a:r>
            <a:br>
              <a:rPr lang="en-US" sz="3200" dirty="0"/>
            </a:br>
            <a:br>
              <a:rPr lang="en-US" sz="4400" dirty="0"/>
            </a:br>
            <a:r>
              <a:rPr lang="en-US" sz="4400" dirty="0"/>
              <a:t>Application of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0A16-3982-E65A-1A77-B5C80804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14" y="4656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Leetcode Problem 743: Network Delay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FDE16-DAC8-7AB6-712D-75564FBAFC32}"/>
              </a:ext>
            </a:extLst>
          </p:cNvPr>
          <p:cNvSpPr txBox="1"/>
          <p:nvPr/>
        </p:nvSpPr>
        <p:spPr>
          <a:xfrm>
            <a:off x="1293835" y="1954062"/>
            <a:ext cx="822988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Solve the following problem:</a:t>
            </a:r>
          </a:p>
          <a:p>
            <a:endParaRPr lang="en-US" sz="2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2"/>
              </a:rPr>
              <a:t>https://leetcode.com/problems/network-delay-time/description/</a:t>
            </a:r>
            <a:endParaRPr lang="en-US" sz="2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sz="2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en-US" sz="2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Note: You should use Dijkstra’s algorithm to solve this problem.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14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138824" y="1692688"/>
            <a:ext cx="10284913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script/solution (FULL_NAME_Lab12.py)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Screenshot of Leetcode submission/acceptance. (refer to the next slide for a sample screenshot).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few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894789-8139-5BF2-2658-1632E811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5" y="997235"/>
            <a:ext cx="11087110" cy="48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5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140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Helvetica Neue</vt:lpstr>
      <vt:lpstr>Wingdings</vt:lpstr>
      <vt:lpstr>Office Theme</vt:lpstr>
      <vt:lpstr>Lab 12  Application of Dijkstra’s Algorithm</vt:lpstr>
      <vt:lpstr>Leetcode Problem 743: Network Delay Time</vt:lpstr>
      <vt:lpstr>Submission Instructions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118</cp:revision>
  <dcterms:created xsi:type="dcterms:W3CDTF">2024-09-15T21:36:41Z</dcterms:created>
  <dcterms:modified xsi:type="dcterms:W3CDTF">2024-11-10T20:38:17Z</dcterms:modified>
</cp:coreProperties>
</file>