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9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hallenges/contacts/proble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707" y="1766812"/>
            <a:ext cx="9586586" cy="2622919"/>
          </a:xfrm>
        </p:spPr>
        <p:txBody>
          <a:bodyPr>
            <a:normAutofit/>
          </a:bodyPr>
          <a:lstStyle/>
          <a:p>
            <a:r>
              <a:rPr lang="en-US" sz="3200" dirty="0"/>
              <a:t>Lab 13</a:t>
            </a:r>
            <a:br>
              <a:rPr lang="en-US" sz="3200" dirty="0"/>
            </a:b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648" y="4155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err="1"/>
              <a:t>HackerRank</a:t>
            </a:r>
            <a:r>
              <a:rPr lang="en-US" sz="3200" dirty="0"/>
              <a:t> – Trie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1293835" y="1954062"/>
            <a:ext cx="922021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Solve the following problem:</a:t>
            </a:r>
          </a:p>
          <a:p>
            <a:endParaRPr lang="en-US" sz="2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  <a:hlinkClick r:id="rId2"/>
              </a:rPr>
              <a:t>https://www.hackerrank.com/challenges/contacts/problem</a:t>
            </a:r>
            <a:endParaRPr lang="en-US" sz="22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endParaRPr lang="en-US" sz="22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Note: </a:t>
            </a:r>
            <a:r>
              <a:rPr lang="en-US" sz="2200" dirty="0">
                <a:solidFill>
                  <a:srgbClr val="FF0000"/>
                </a:solidFill>
                <a:latin typeface="Helvetica Neue" panose="02000503000000020004" pitchFamily="2" charset="0"/>
              </a:rPr>
              <a:t>Use a Trie to solve this problem. The </a:t>
            </a:r>
            <a:r>
              <a:rPr lang="en-US" sz="2200" dirty="0" err="1">
                <a:solidFill>
                  <a:srgbClr val="FF0000"/>
                </a:solidFill>
                <a:latin typeface="Helvetica Neue" panose="02000503000000020004" pitchFamily="2" charset="0"/>
              </a:rPr>
              <a:t>trie</a:t>
            </a:r>
            <a:r>
              <a:rPr lang="en-US" sz="2200" dirty="0">
                <a:solidFill>
                  <a:srgbClr val="FF0000"/>
                </a:solidFill>
                <a:latin typeface="Helvetica Neue" panose="02000503000000020004" pitchFamily="2" charset="0"/>
              </a:rPr>
              <a:t> implementation must be </a:t>
            </a:r>
          </a:p>
          <a:p>
            <a:r>
              <a:rPr lang="en-US" sz="2200" dirty="0">
                <a:solidFill>
                  <a:srgbClr val="FF0000"/>
                </a:solidFill>
                <a:latin typeface="Helvetica Neue" panose="02000503000000020004" pitchFamily="2" charset="0"/>
              </a:rPr>
              <a:t>Based on a hash table (e.g. Python dictionary).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138824" y="1692688"/>
            <a:ext cx="10284913" cy="341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(FULL_NAME_Lab13.py)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Screenshot of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HackerRank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submission/acceptance. 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few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138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Lab 13  </vt:lpstr>
      <vt:lpstr>HackerRank – Trie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124</cp:revision>
  <dcterms:created xsi:type="dcterms:W3CDTF">2024-09-15T21:36:41Z</dcterms:created>
  <dcterms:modified xsi:type="dcterms:W3CDTF">2024-11-17T17:38:54Z</dcterms:modified>
</cp:coreProperties>
</file>