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0"/>
  </p:normalViewPr>
  <p:slideViewPr>
    <p:cSldViewPr snapToGrid="0">
      <p:cViewPr varScale="1">
        <p:scale>
          <a:sx n="102" d="100"/>
          <a:sy n="102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17B-A4BC-1771-DFC7-210806D7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91C0-B427-C17A-E4B2-667526BD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DF33-32AA-68DA-14FC-8BDD5AB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76E8-A4A1-383F-B5D3-5AAAE49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D1E8-7708-C1DD-2F63-E800AB8F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FD9-A873-6995-AAE3-C48BF28E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F92F-C136-78F0-FE08-ACCDAC98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7AAE-104B-91B9-A90A-E64B1CA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B50E-F569-CA07-75CC-969A1B1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69B6-C882-07DF-F433-50A8EE2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A3FFC-4662-7300-BCBF-16D00A7C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9A46-E0C2-B2D2-1E1C-2BB6F554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D254-0A68-AC96-F6AF-B1B3B97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180A-F27E-32EF-55E1-A04E5C3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13E8-124A-CBED-639A-EFBBF50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11B4-EC11-924C-2F3F-437624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CC7-6919-5536-2602-5FD8AAF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CC5-A27D-9681-85E8-FD20CED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484-5A0A-9942-89D4-58BAE417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BA09-D3A0-EDCD-BFDA-30EC26A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8BE0-E579-9096-93C1-E1934CC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6E80-707B-EA22-284F-E4743DF5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4F03-D268-3E67-B5BE-A0D0E0D7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BBD8-EECF-D992-4E9A-CC98738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CCC1-04CD-FE6D-391E-47185A8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0A4-2727-370F-7A4D-259F05C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B1B9-40C5-44C6-6F5F-FB451D58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613E-65AB-C8E7-797C-A118F92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C6A0-56DE-CDF5-56EE-70899BC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A5-52A8-5A5D-703B-C225A63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D10B-0997-8A8C-8987-51B8C29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7F5F-168B-DECE-EE2F-BE9FB6C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6771-5E5D-5D85-2988-03B122D2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70B9-2055-B62B-AE2B-7064ECB8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C0A94-297C-A1B0-C23F-881BA4B7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BDDB-A485-EEA7-30F4-89057A66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B5C3-8D2A-1B82-955D-C99F07C6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1954-E9B3-018F-2BB2-420AC99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0138-2CD8-4811-17E8-9915D6E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601-3768-426E-897B-0CA6D8A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5C0E3-2BD2-400E-2288-66A76979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0128-B536-7E57-3D10-3094BFE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224D-2A61-C5E5-BA3E-A45407B9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259A-C490-37E6-D04E-16E14EE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32743-D39F-159D-A442-32A16215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86CB0-BD8D-5F14-1F0F-74569FA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A07-4D4B-DD9F-CD1E-F6F8708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F44-467B-F4F6-E54A-BBBA382A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8B6E6-223D-A70C-3372-5AA3FC7B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AFBE-0FC4-0410-6039-0451601E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7291-0E3B-612E-74AA-31DE1FA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29E-0319-1047-6F81-FC94716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9D7-E972-8DBE-3AD0-F8BE8DA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9861-6F23-6519-E62A-C823AE6EB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BD83-FA4D-89F0-47B3-A11739D0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1553-56D1-24A6-34B2-5B9345F7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5C31-0786-1CDA-500F-AB397F59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7BC1-3B3C-907C-CF70-F0890E6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8397-43F1-5D6D-0B09-AAA880CD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68B4-1EC7-C9B1-7886-63A0E7E0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CAB2-C40B-D2D2-6009-282A758B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042AB-4A44-F84F-9510-A2E83DC42DA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6A27-D9EB-9682-9A93-770FCAD4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E5BC-62EA-C0B0-DA90-01354355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9B6-B5F4-2DE0-F984-AF0638656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707" y="1766812"/>
            <a:ext cx="9586586" cy="2622919"/>
          </a:xfrm>
        </p:spPr>
        <p:txBody>
          <a:bodyPr>
            <a:normAutofit/>
          </a:bodyPr>
          <a:lstStyle/>
          <a:p>
            <a:r>
              <a:rPr lang="en-US" sz="3200" dirty="0"/>
              <a:t>Lab 14</a:t>
            </a:r>
            <a:br>
              <a:rPr lang="en-US" sz="3200" dirty="0"/>
            </a:b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762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0A16-3982-E65A-1A77-B5C80804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267" y="1971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Counting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FDE16-DAC8-7AB6-712D-75564FBAFC32}"/>
              </a:ext>
            </a:extLst>
          </p:cNvPr>
          <p:cNvSpPr txBox="1"/>
          <p:nvPr/>
        </p:nvSpPr>
        <p:spPr>
          <a:xfrm>
            <a:off x="620735" y="1522671"/>
            <a:ext cx="11251157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/>
              <a:t>Implement the counting sort algorithm in Python, assuming the range of input numbers </a:t>
            </a:r>
          </a:p>
          <a:p>
            <a:pPr algn="just"/>
            <a:r>
              <a:rPr lang="en-US" sz="2200" dirty="0"/>
              <a:t>      is [MIN,MAX]. Consider optimizing the extra space usage by using the range of the input. 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2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/>
              <a:t>Explain the time complexity of your implementation to the lab instructor.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2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/>
              <a:t>Explain the space complexity of your implementation to the lab instructor.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2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/>
              <a:t>Do you recommend using counting sort algorithm for the following arrays? Why?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200" dirty="0"/>
          </a:p>
          <a:p>
            <a:pPr lvl="1" algn="just"/>
            <a:r>
              <a:rPr lang="en-US" sz="2200" dirty="0"/>
              <a:t>Array 1: [527, 8763, 12, 45, 9076, 298, 7603, 432, 1, 30456]</a:t>
            </a:r>
          </a:p>
          <a:p>
            <a:pPr lvl="1" algn="just"/>
            <a:r>
              <a:rPr lang="en-US" sz="2200" dirty="0"/>
              <a:t>Array 2: [10, 5, 7, 12, 8, 5, 14, 15, 6, 13]</a:t>
            </a:r>
          </a:p>
          <a:p>
            <a:pPr lvl="1" algn="just"/>
            <a:r>
              <a:rPr lang="en-US" sz="2200" dirty="0"/>
              <a:t>Array 3: [2300, 2298, 2299, 2302, 2307, 2305, 2304, 2302, 2306, 2303]</a:t>
            </a:r>
          </a:p>
          <a:p>
            <a:pPr lvl="1"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147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138824" y="1692688"/>
            <a:ext cx="10284913" cy="371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script/solution (FULL_NAME_Lab14.py)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A word/text document containing your responses to question #2, #3, and #4 in the last slide (FULL_NAME_Lab14.docx/.txt)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 for submission: Within 24 hours from your lab’s end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Lab attendance is mandatory. Your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iCollege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 will only be considered for grading if you attend the corresponding lab session in-person.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few questions on your solution/partial solution during the lab session.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263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Wingdings</vt:lpstr>
      <vt:lpstr>Office Theme</vt:lpstr>
      <vt:lpstr>Lab 14  </vt:lpstr>
      <vt:lpstr>Counting Sort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132</cp:revision>
  <dcterms:created xsi:type="dcterms:W3CDTF">2024-09-15T21:36:41Z</dcterms:created>
  <dcterms:modified xsi:type="dcterms:W3CDTF">2024-12-02T02:09:08Z</dcterms:modified>
</cp:coreProperties>
</file>