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84817-265A-418D-AD81-B69CFEE7C8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48FB49-E395-4DC4-BE50-20B7E16D74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EE003-DAFC-445C-8A43-26E86EA59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AA1E-6A90-4BDB-850A-6885A4ED65C9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DA444-A1B9-4DF4-BE4A-72467E25F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676D6-F004-43C9-90CA-FF97D1183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FA0A9-56D8-446D-AF48-397DC144D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276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4B89B-B222-433E-98AD-489D767F0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DED880-B7FA-4276-90F5-E03AA07326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E1EBE-06E6-4B5A-B400-D1F22BC8B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AA1E-6A90-4BDB-850A-6885A4ED65C9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F3D67-069D-4F95-B46C-76B3E6641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8F8D2-0E81-4D66-B1DF-04C50190D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FA0A9-56D8-446D-AF48-397DC144D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61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4D8C56-EA35-43F1-B566-B8F3DE1FC6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25E5CB-565B-43E0-A260-B75997038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2EC32-C935-49C7-9468-684967450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AA1E-6A90-4BDB-850A-6885A4ED65C9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0F614-5E61-451A-A113-BA7D6A513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425D6-8981-4086-B4BF-4DF148006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FA0A9-56D8-446D-AF48-397DC144D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05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F220E-238D-49A2-A4EA-F49055155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E1C92-9EEF-41EB-910B-2E08B3FEB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EB9BC-4AFA-4B12-82C1-2A19C80BD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AA1E-6A90-4BDB-850A-6885A4ED65C9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526C7-E097-4758-B8C2-234AF3357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72A41-307B-479A-B51F-2291CF20E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FA0A9-56D8-446D-AF48-397DC144D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86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EF6B7-1A81-42B6-A0FD-209F093F3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46C9D-B259-4F78-AAAD-5D5BB022A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4CBBE-048D-47CD-93D5-8A3774D97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AA1E-6A90-4BDB-850A-6885A4ED65C9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E0C6E-9DE3-4405-87CB-9206ABB23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F256F-A4C3-42D9-BF3A-9AF3F8CF8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FA0A9-56D8-446D-AF48-397DC144D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2A4ED-FBE9-4FED-B7A8-6AC015BF0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A7451-2C5D-4478-BE53-C9C162A9F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E0803E-8D4F-455C-A4F3-5686EE281C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BEF2-5E4D-42A7-9637-75E43F4B7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AA1E-6A90-4BDB-850A-6885A4ED65C9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F09C6-61AF-4D50-AC5A-60D944BF1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00374E-D7DA-4794-A312-BD25D60DB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FA0A9-56D8-446D-AF48-397DC144D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0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7BDC6-D4A5-4DA2-9F03-ACBB8946E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28C5F-4D18-49E0-84E7-8CE083F26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439CCA-4D50-4B2D-935D-64D7B47F0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A8930E-2C78-424F-9819-30B771E45C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1A5F7C-CB01-4272-9868-FFC1CDF416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DD68FB-7E8D-401D-AF95-48850B3A3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AA1E-6A90-4BDB-850A-6885A4ED65C9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949A40-AC51-44D5-9324-B9998A4A4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ED1EC1-188C-495B-BE58-5DC0AC584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FA0A9-56D8-446D-AF48-397DC144D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7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95E0E-1727-442B-AF49-1DBD79BBA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01B7F4-8DDF-4B39-AF7B-8F859EB52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AA1E-6A90-4BDB-850A-6885A4ED65C9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5200AB-C463-4900-B6E3-835EDFD59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CDF429-1303-4914-9CDD-8BF87044A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FA0A9-56D8-446D-AF48-397DC144D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32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9C02BD-8CDA-4852-967E-A186B6758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AA1E-6A90-4BDB-850A-6885A4ED65C9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F477DA-4E26-41AC-B6A3-DC5F72F8D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E7B79-DC2D-4EB7-BB7D-472972783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FA0A9-56D8-446D-AF48-397DC144D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00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C6A51-8879-49AB-BB84-82D11180E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36F2C-04C2-4DAC-9461-AF87AD358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29A802-D48C-4099-A28F-AF697EB17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0609E0-A8CA-4C11-B4C2-568265FF6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AA1E-6A90-4BDB-850A-6885A4ED65C9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61EFD-9DBF-4BA0-9186-D186D3BC7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78F93-FEB5-417B-A519-2EE418FD1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FA0A9-56D8-446D-AF48-397DC144D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39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BC561-AEDA-42BB-8CEE-B9EEB23C8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F1C0B4-718C-411E-9439-CDF2C99BD0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5755E8-430C-4C97-BC5B-E1A05D773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D3A01B-A9FD-47E0-8F94-1D941441D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AA1E-6A90-4BDB-850A-6885A4ED65C9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40B3AA-C587-4421-98CE-B2EFD869C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86149-6BF3-4934-9E3C-34456C888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FA0A9-56D8-446D-AF48-397DC144D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60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E61E7D-7C48-4DEE-9843-8A938715C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CDD6D-8925-4456-8205-F954981A0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75A30-E4E2-4C93-9B8A-ACDCDF4121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BAA1E-6A90-4BDB-850A-6885A4ED65C9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89A36-AB47-4CE9-A16F-9607C30371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9556C-501F-4469-9636-FB3FBEA1B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FA0A9-56D8-446D-AF48-397DC144D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03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CBF307C-504B-4F4B-8310-54065BF32A12}"/>
              </a:ext>
            </a:extLst>
          </p:cNvPr>
          <p:cNvGrpSpPr/>
          <p:nvPr/>
        </p:nvGrpSpPr>
        <p:grpSpPr>
          <a:xfrm>
            <a:off x="860640" y="860242"/>
            <a:ext cx="10069957" cy="2230312"/>
            <a:chOff x="916911" y="2435824"/>
            <a:chExt cx="10069957" cy="2230312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27A5FA6-F7D1-405D-ACBE-4CEAFA21DD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4910" y="2447723"/>
              <a:ext cx="3190855" cy="2206514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0584B89-028A-40CE-A2D8-9ED0AF045C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2909" y="2435824"/>
              <a:ext cx="3073959" cy="2230312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5BBE83D-575F-49BD-BB2B-4A19610796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09" r="5406"/>
            <a:stretch/>
          </p:blipFill>
          <p:spPr>
            <a:xfrm>
              <a:off x="916911" y="2467106"/>
              <a:ext cx="3190855" cy="2167749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0DCBAF8-4C3E-49ED-95F4-DE2B582B58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390" y="3674443"/>
            <a:ext cx="2654105" cy="251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189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Ahammad Shawki</dc:creator>
  <cp:lastModifiedBy>Ahammad Shawki</cp:lastModifiedBy>
  <cp:revision>5</cp:revision>
  <dcterms:created xsi:type="dcterms:W3CDTF">2020-09-24T07:13:57Z</dcterms:created>
  <dcterms:modified xsi:type="dcterms:W3CDTF">2020-11-25T02:51:39Z</dcterms:modified>
</cp:coreProperties>
</file>