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2A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DEA7C-E57C-4490-94D7-35242A80BDB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7A8B6-1541-423A-A260-2A01A13E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A8B6-1541-423A-A260-2A01A13E5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A8B6-1541-423A-A260-2A01A13E5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7A8B6-1541-423A-A260-2A01A13E59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BF11-0C81-499A-A69B-65CBD497F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E133-E91C-4153-B886-E96AB3E9E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9260-8806-4702-890A-1D177A2A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C7E3-4EE2-4383-8163-08883662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E194-F7BB-4E9F-AA53-89A0BEAB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0C08-D065-4B36-8854-C807CAEE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4AF3B-8F6C-4BBA-97AC-399C44D5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D829-5C19-44AD-ADB1-2B772CCE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F398-4973-4AD7-841B-160D4EFD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CB29-90C5-4AFB-9627-D538EBF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9C280-FD40-4F90-869A-030962AF9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9D886-67E5-40CC-8A79-B2867C35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6FE03-D871-4E8E-8BEF-CF235FDF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E56C-78B6-469A-AE39-591B4CC6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591E-C958-4DAD-821F-4A64DE44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21D-CEBA-4F97-8C3C-19147EB6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C40B-B620-4B6D-83E2-89292D0B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F064-323A-47B4-912F-19307500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773E-DE15-431D-91FE-569CC6D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1925-1071-49E2-9C55-D737DC05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6B73-8763-4AD0-BA84-B5C1FDFD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FFDAB-6615-4C77-98A1-AFF6B212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9C05-87E1-4B98-8ADA-25741B4A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25F2E-C1C2-4E24-BE64-3F78F50A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6106-5E65-4EFE-A9AC-372E2090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826B-5306-425E-A8BC-D6265FA2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249B-232A-4C1F-AF6F-6B6CC010A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72E7-13E0-4D58-B699-4C918AFC5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CC6AE-119F-451E-99D5-33A94F40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09C41-346A-4277-AF08-F750AF01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CC2A-266A-4F40-B96C-E31A229F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4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090D-656D-43FF-97E0-B293C58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EFF6-BE0D-4EB7-BCEC-BF5556FBA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EAFE9-4397-485E-9CB2-845316A8B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008DB-DAEC-4CDB-AA39-9808D7380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48E08-AB8D-4636-AEEC-472218B06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10C57-9FC1-4B99-B9A3-7ED80AB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39717-5433-44FF-9097-EEAC0271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42DF6-D840-4D68-8262-FDF54645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9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CC3F-3B55-4806-B8B0-9F513AD5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264E1-A3C6-481D-9E2C-7DE49B07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47FAF-1777-4701-8B4C-19250B7C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9FCD8-62F1-4158-AB66-CDBF6B63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FEA89-5140-46E4-B696-6BEE426D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2EB40-2B90-409D-AF45-49C06BB1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F4CE0-6A63-4562-AA82-33C62481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78A4-C8E8-4099-8BCC-526CE36F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06E8-C933-4A4B-8FC6-E8A80123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032D3-DAE7-4E87-8309-D0CB798A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F1F29-0A28-44B5-A086-4B987CB1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C9146-F679-45ED-87C8-680AF2BC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3434C-1688-4154-92A2-38A3F550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4C1E-B0B5-4B22-BB7A-610A8AD1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289F8-DCB3-47C5-A409-8AAE2A402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06325-FBEF-4B62-B8B8-6A590F4E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28BF5-535E-4AC3-85AC-514F950B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051C1-3A45-4F79-BFF0-221BBB9C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87A8F-F9EA-4471-8AF7-B6DEB1F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72715-F3F4-4CAD-BDF8-17487C74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3C3E-D6B7-4D17-A2CC-C926123D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CA5EF-16CE-40B6-B91A-3FDA6FAD4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3A792-7D96-41FF-A338-BA7371D6857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7B40-5AA1-4638-B338-35C07D233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578F-1E34-4792-BB18-04EF737D6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8AB6-53FD-414F-BC81-11FD80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FC085-9F95-490A-9631-70876B555E65}"/>
              </a:ext>
            </a:extLst>
          </p:cNvPr>
          <p:cNvSpPr/>
          <p:nvPr/>
        </p:nvSpPr>
        <p:spPr>
          <a:xfrm>
            <a:off x="-13049" y="2409092"/>
            <a:ext cx="12205049" cy="20398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0B927-31B9-4334-868D-7229A448D127}"/>
              </a:ext>
            </a:extLst>
          </p:cNvPr>
          <p:cNvSpPr/>
          <p:nvPr/>
        </p:nvSpPr>
        <p:spPr>
          <a:xfrm>
            <a:off x="2273228" y="2505670"/>
            <a:ext cx="3483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PyCampaign20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C0EE5-8CEA-4672-A77B-412E89B4630D}"/>
              </a:ext>
            </a:extLst>
          </p:cNvPr>
          <p:cNvSpPr/>
          <p:nvPr/>
        </p:nvSpPr>
        <p:spPr>
          <a:xfrm>
            <a:off x="2273228" y="3339051"/>
            <a:ext cx="349326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300" cap="none" spc="50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Learn to Code in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1BDC2-9DDC-466C-B393-28CCF3D65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444" y1="57222" x2="64444" y2="5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9" y="1485658"/>
            <a:ext cx="3737039" cy="37370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8DE576-7D58-4D75-8F69-44A6CB9F544E}"/>
              </a:ext>
            </a:extLst>
          </p:cNvPr>
          <p:cNvSpPr/>
          <p:nvPr/>
        </p:nvSpPr>
        <p:spPr>
          <a:xfrm>
            <a:off x="0" y="0"/>
            <a:ext cx="12192000" cy="2409092"/>
          </a:xfrm>
          <a:prstGeom prst="rect">
            <a:avLst/>
          </a:prstGeom>
          <a:solidFill>
            <a:srgbClr val="01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92D86-67F8-4A87-9AE0-AC4678970C2F}"/>
              </a:ext>
            </a:extLst>
          </p:cNvPr>
          <p:cNvSpPr/>
          <p:nvPr/>
        </p:nvSpPr>
        <p:spPr>
          <a:xfrm>
            <a:off x="0" y="4448908"/>
            <a:ext cx="12205049" cy="2409092"/>
          </a:xfrm>
          <a:prstGeom prst="rect">
            <a:avLst/>
          </a:prstGeom>
          <a:solidFill>
            <a:srgbClr val="01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BC2ED-5878-4F1B-8B69-F3790C2D9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701" y1="54657" x2="33701" y2="54657"/>
                        <a14:foregroundMark x1="73949" y1="44975" x2="73949" y2="44975"/>
                        <a14:foregroundMark x1="73467" y1="56373" x2="73467" y2="56373"/>
                        <a14:foregroundMark x1="85458" y1="29044" x2="85458" y2="29044"/>
                        <a14:foregroundMark x1="82908" y1="73284" x2="82908" y2="73284"/>
                        <a14:foregroundMark x1="14266" y1="71446" x2="14266" y2="71446"/>
                        <a14:foregroundMark x1="15782" y1="25490" x2="15782" y2="254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5978769"/>
            <a:ext cx="1575350" cy="88593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CA3F1F-917D-415E-A31C-E66FF626E230}"/>
              </a:ext>
            </a:extLst>
          </p:cNvPr>
          <p:cNvCxnSpPr>
            <a:cxnSpLocks/>
          </p:cNvCxnSpPr>
          <p:nvPr/>
        </p:nvCxnSpPr>
        <p:spPr>
          <a:xfrm>
            <a:off x="6764608" y="6421733"/>
            <a:ext cx="5314849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1313F5-D5BF-4FE5-8326-511E3E4FD349}"/>
              </a:ext>
            </a:extLst>
          </p:cNvPr>
          <p:cNvCxnSpPr>
            <a:cxnSpLocks/>
          </p:cNvCxnSpPr>
          <p:nvPr/>
        </p:nvCxnSpPr>
        <p:spPr>
          <a:xfrm>
            <a:off x="125591" y="6421732"/>
            <a:ext cx="5314849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2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3C3C8D-1BD3-4D1F-9AC0-41034E9E986C}"/>
              </a:ext>
            </a:extLst>
          </p:cNvPr>
          <p:cNvGrpSpPr/>
          <p:nvPr/>
        </p:nvGrpSpPr>
        <p:grpSpPr>
          <a:xfrm>
            <a:off x="3569368" y="374034"/>
            <a:ext cx="5053263" cy="6572819"/>
            <a:chOff x="3569368" y="374034"/>
            <a:chExt cx="5053263" cy="65728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E48D03-F3C9-4943-A7FF-84F56B2931CA}"/>
                </a:ext>
              </a:extLst>
            </p:cNvPr>
            <p:cNvSpPr/>
            <p:nvPr/>
          </p:nvSpPr>
          <p:spPr>
            <a:xfrm>
              <a:off x="3569368" y="374034"/>
              <a:ext cx="5053263" cy="62940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F53A9A-CF80-4A73-942C-73BDBCECE621}"/>
                </a:ext>
              </a:extLst>
            </p:cNvPr>
            <p:cNvSpPr/>
            <p:nvPr/>
          </p:nvSpPr>
          <p:spPr>
            <a:xfrm>
              <a:off x="4800612" y="803820"/>
              <a:ext cx="2590774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u="sng" cap="none" spc="50" dirty="0">
                  <a:ln w="0"/>
                  <a:solidFill>
                    <a:srgbClr val="0162AF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Routine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7AF61A-8BE2-48AE-99B5-E3666643016C}"/>
                </a:ext>
              </a:extLst>
            </p:cNvPr>
            <p:cNvSpPr/>
            <p:nvPr/>
          </p:nvSpPr>
          <p:spPr>
            <a:xfrm>
              <a:off x="4050492" y="3679300"/>
              <a:ext cx="222048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cap="none" spc="50" dirty="0">
                  <a:ln w="0"/>
                  <a:solidFill>
                    <a:srgbClr val="0162AF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Wednesday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45A6B1-4637-46C9-8854-1F5313ADC9A2}"/>
                </a:ext>
              </a:extLst>
            </p:cNvPr>
            <p:cNvSpPr/>
            <p:nvPr/>
          </p:nvSpPr>
          <p:spPr>
            <a:xfrm>
              <a:off x="4050492" y="3009342"/>
              <a:ext cx="186621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cap="none" spc="50" dirty="0">
                  <a:ln w="0"/>
                  <a:solidFill>
                    <a:srgbClr val="0162AF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Thursday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394A2E-7161-4B72-BEA7-050A05AC0D53}"/>
                </a:ext>
              </a:extLst>
            </p:cNvPr>
            <p:cNvSpPr/>
            <p:nvPr/>
          </p:nvSpPr>
          <p:spPr>
            <a:xfrm>
              <a:off x="4069728" y="2353676"/>
              <a:ext cx="184698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cap="none" spc="50" dirty="0">
                  <a:ln w="0"/>
                  <a:solidFill>
                    <a:srgbClr val="0162AF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Saturday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FD365A-DE73-41E1-B9B6-229E612BA719}"/>
                </a:ext>
              </a:extLst>
            </p:cNvPr>
            <p:cNvSpPr/>
            <p:nvPr/>
          </p:nvSpPr>
          <p:spPr>
            <a:xfrm>
              <a:off x="6222636" y="3718272"/>
              <a:ext cx="2034532" cy="11387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cap="none" spc="50" dirty="0">
                  <a:ln w="0"/>
                  <a:solidFill>
                    <a:srgbClr val="0162AF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2:00-3:00</a:t>
              </a:r>
            </a:p>
            <a:p>
              <a:pPr algn="ctr"/>
              <a:r>
                <a:rPr lang="en-US" sz="2400" b="1" spc="50" dirty="0">
                  <a:ln w="0"/>
                  <a:solidFill>
                    <a:srgbClr val="0162AF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(Extra)</a:t>
              </a:r>
              <a:endParaRPr lang="en-US" sz="2400" b="1" cap="none" spc="50" dirty="0">
                <a:ln w="0"/>
                <a:solidFill>
                  <a:srgbClr val="0162A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74A25-C100-4E61-8898-9773E20045A4}"/>
                </a:ext>
              </a:extLst>
            </p:cNvPr>
            <p:cNvSpPr/>
            <p:nvPr/>
          </p:nvSpPr>
          <p:spPr>
            <a:xfrm>
              <a:off x="6222636" y="3035323"/>
              <a:ext cx="203453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spc="50" dirty="0">
                  <a:ln w="0"/>
                  <a:solidFill>
                    <a:srgbClr val="0162AF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2:00-3:00</a:t>
              </a:r>
              <a:endParaRPr lang="en-US" sz="4400" cap="none" spc="50" dirty="0">
                <a:ln w="0"/>
                <a:solidFill>
                  <a:srgbClr val="0162A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638596-DFA4-42FE-9A1C-F441BC6BC850}"/>
                </a:ext>
              </a:extLst>
            </p:cNvPr>
            <p:cNvSpPr/>
            <p:nvPr/>
          </p:nvSpPr>
          <p:spPr>
            <a:xfrm>
              <a:off x="6222636" y="2332233"/>
              <a:ext cx="203453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spc="50" dirty="0">
                  <a:ln w="0"/>
                  <a:solidFill>
                    <a:srgbClr val="0162AF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2:00-3:00</a:t>
              </a:r>
              <a:endParaRPr lang="en-US" sz="4400" cap="none" spc="50" dirty="0">
                <a:ln w="0"/>
                <a:solidFill>
                  <a:srgbClr val="0162A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endParaRPr>
            </a:p>
            <a:p>
              <a:pPr algn="ctr"/>
              <a:endParaRPr lang="en-US" sz="4400" cap="none" spc="50" dirty="0">
                <a:ln w="0"/>
                <a:solidFill>
                  <a:srgbClr val="0162A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C88C8B5-33FE-4372-83FF-95B79336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3701" y1="54657" x2="33701" y2="54657"/>
                          <a14:foregroundMark x1="73949" y1="44975" x2="73949" y2="44975"/>
                          <a14:foregroundMark x1="73467" y1="56373" x2="73467" y2="56373"/>
                          <a14:foregroundMark x1="85458" y1="29044" x2="85458" y2="29044"/>
                          <a14:foregroundMark x1="82908" y1="73284" x2="82908" y2="73284"/>
                          <a14:foregroundMark x1="14266" y1="71446" x2="14266" y2="71446"/>
                          <a14:foregroundMark x1="15782" y1="25490" x2="15782" y2="25490"/>
                        </a14:backgroundRemoval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308" y="5443423"/>
              <a:ext cx="2673382" cy="1503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00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FC085-9F95-490A-9631-70876B555E65}"/>
              </a:ext>
            </a:extLst>
          </p:cNvPr>
          <p:cNvSpPr/>
          <p:nvPr/>
        </p:nvSpPr>
        <p:spPr>
          <a:xfrm>
            <a:off x="-13049" y="2409092"/>
            <a:ext cx="12205049" cy="20398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C0EE5-8CEA-4672-A77B-412E89B4630D}"/>
              </a:ext>
            </a:extLst>
          </p:cNvPr>
          <p:cNvSpPr/>
          <p:nvPr/>
        </p:nvSpPr>
        <p:spPr>
          <a:xfrm>
            <a:off x="1733076" y="2620845"/>
            <a:ext cx="40671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50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1BDC2-9DDC-466C-B393-28CCF3D65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444" y1="57222" x2="64444" y2="5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9" y="1485658"/>
            <a:ext cx="3737039" cy="37370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8DE576-7D58-4D75-8F69-44A6CB9F544E}"/>
              </a:ext>
            </a:extLst>
          </p:cNvPr>
          <p:cNvSpPr/>
          <p:nvPr/>
        </p:nvSpPr>
        <p:spPr>
          <a:xfrm>
            <a:off x="0" y="0"/>
            <a:ext cx="12192000" cy="2409092"/>
          </a:xfrm>
          <a:prstGeom prst="rect">
            <a:avLst/>
          </a:prstGeom>
          <a:solidFill>
            <a:srgbClr val="01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92D86-67F8-4A87-9AE0-AC4678970C2F}"/>
              </a:ext>
            </a:extLst>
          </p:cNvPr>
          <p:cNvSpPr/>
          <p:nvPr/>
        </p:nvSpPr>
        <p:spPr>
          <a:xfrm>
            <a:off x="0" y="4448908"/>
            <a:ext cx="12205049" cy="2409092"/>
          </a:xfrm>
          <a:prstGeom prst="rect">
            <a:avLst/>
          </a:prstGeom>
          <a:solidFill>
            <a:srgbClr val="016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BC2ED-5878-4F1B-8B69-F3790C2D9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701" y1="54657" x2="33701" y2="54657"/>
                        <a14:foregroundMark x1="73949" y1="44975" x2="73949" y2="44975"/>
                        <a14:foregroundMark x1="73467" y1="56373" x2="73467" y2="56373"/>
                        <a14:foregroundMark x1="85458" y1="29044" x2="85458" y2="29044"/>
                        <a14:foregroundMark x1="82908" y1="73284" x2="82908" y2="73284"/>
                        <a14:foregroundMark x1="14266" y1="71446" x2="14266" y2="71446"/>
                        <a14:foregroundMark x1="15782" y1="25490" x2="15782" y2="254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5978769"/>
            <a:ext cx="1575350" cy="88593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CA3F1F-917D-415E-A31C-E66FF626E230}"/>
              </a:ext>
            </a:extLst>
          </p:cNvPr>
          <p:cNvCxnSpPr>
            <a:cxnSpLocks/>
          </p:cNvCxnSpPr>
          <p:nvPr/>
        </p:nvCxnSpPr>
        <p:spPr>
          <a:xfrm>
            <a:off x="6764608" y="6421733"/>
            <a:ext cx="5314849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1313F5-D5BF-4FE5-8326-511E3E4FD349}"/>
              </a:ext>
            </a:extLst>
          </p:cNvPr>
          <p:cNvCxnSpPr>
            <a:cxnSpLocks/>
          </p:cNvCxnSpPr>
          <p:nvPr/>
        </p:nvCxnSpPr>
        <p:spPr>
          <a:xfrm>
            <a:off x="125591" y="6421732"/>
            <a:ext cx="5314849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1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9</cp:revision>
  <dcterms:created xsi:type="dcterms:W3CDTF">2020-07-21T06:42:26Z</dcterms:created>
  <dcterms:modified xsi:type="dcterms:W3CDTF">2020-09-09T09:12:41Z</dcterms:modified>
</cp:coreProperties>
</file>