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9" r:id="rId5"/>
    <p:sldMasterId id="2147493467" r:id="rId6"/>
  </p:sldMasterIdLst>
  <p:notesMasterIdLst>
    <p:notesMasterId r:id="rId18"/>
  </p:notesMasterIdLst>
  <p:handoutMasterIdLst>
    <p:handoutMasterId r:id="rId19"/>
  </p:handoutMasterIdLst>
  <p:sldIdLst>
    <p:sldId id="287" r:id="rId7"/>
    <p:sldId id="288" r:id="rId8"/>
    <p:sldId id="289" r:id="rId9"/>
    <p:sldId id="290" r:id="rId10"/>
    <p:sldId id="291" r:id="rId11"/>
    <p:sldId id="292" r:id="rId12"/>
    <p:sldId id="295" r:id="rId13"/>
    <p:sldId id="296" r:id="rId14"/>
    <p:sldId id="294" r:id="rId15"/>
    <p:sldId id="297" r:id="rId16"/>
    <p:sldId id="29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938"/>
    <a:srgbClr val="002868"/>
    <a:srgbClr val="100E42"/>
    <a:srgbClr val="100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604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0437D-FD9D-409D-B6A9-7B908C432B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B737F-1C14-4800-83DB-5F30F005F917}" type="pres">
      <dgm:prSet presAssocID="{3490437D-FD9D-409D-B6A9-7B908C432B7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866E17C-3528-4F2C-A07B-A84DE94FCB38}" type="presOf" srcId="{3490437D-FD9D-409D-B6A9-7B908C432B70}" destId="{784B737F-1C14-4800-83DB-5F30F005F91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48DA4-9628-4E10-9275-CB90B54CC7F9}" type="doc">
      <dgm:prSet loTypeId="urn:microsoft.com/office/officeart/2005/8/layout/hierarchy3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A2AC2D-0473-4A5A-87F3-0FFC944B5F24}">
      <dgm:prSet phldrT="[Text]" custT="1"/>
      <dgm:spPr/>
      <dgm:t>
        <a:bodyPr/>
        <a:lstStyle/>
        <a:p>
          <a:r>
            <a:rPr lang="en-US" sz="2000" dirty="0" err="1">
              <a:latin typeface="+mn-lt"/>
            </a:rPr>
            <a:t>Glmnet</a:t>
          </a:r>
          <a:endParaRPr lang="en-US" sz="3600" dirty="0">
            <a:latin typeface="+mn-lt"/>
          </a:endParaRPr>
        </a:p>
      </dgm:t>
    </dgm:pt>
    <dgm:pt modelId="{FBA8394E-62D2-4322-A7C2-BA69226B4605}" type="parTrans" cxnId="{97911FFE-5E99-4092-8FDA-18DC64319478}">
      <dgm:prSet/>
      <dgm:spPr/>
      <dgm:t>
        <a:bodyPr/>
        <a:lstStyle/>
        <a:p>
          <a:endParaRPr lang="en-US" sz="1100"/>
        </a:p>
      </dgm:t>
    </dgm:pt>
    <dgm:pt modelId="{BC6E9E7F-9137-4A1D-A821-272D7FE5CDE9}" type="sibTrans" cxnId="{97911FFE-5E99-4092-8FDA-18DC64319478}">
      <dgm:prSet/>
      <dgm:spPr/>
      <dgm:t>
        <a:bodyPr/>
        <a:lstStyle/>
        <a:p>
          <a:endParaRPr lang="en-US" sz="1100"/>
        </a:p>
      </dgm:t>
    </dgm:pt>
    <dgm:pt modelId="{795BA662-D371-493D-9FAA-57E2D98E3F80}">
      <dgm:prSet phldrT="[Text]" custT="1"/>
      <dgm:spPr/>
      <dgm:t>
        <a:bodyPr/>
        <a:lstStyle/>
        <a:p>
          <a:pPr algn="l">
            <a:buFont typeface="+mj-lt"/>
            <a:buNone/>
          </a:pPr>
          <a:r>
            <a:rPr lang="en-US" sz="1100" dirty="0"/>
            <a:t>- Performed better than other generalized linear models in terms of accuracy and </a:t>
          </a:r>
          <a:r>
            <a:rPr lang="en-US" sz="1100" dirty="0" err="1"/>
            <a:t>gini</a:t>
          </a:r>
          <a:r>
            <a:rPr lang="en-US" sz="1100" dirty="0"/>
            <a:t> index</a:t>
          </a:r>
        </a:p>
        <a:p>
          <a:pPr algn="l">
            <a:buFont typeface="+mj-lt"/>
            <a:buNone/>
          </a:pPr>
          <a:r>
            <a:rPr lang="en-US" sz="1100" dirty="0"/>
            <a:t>- Gini index: 0.205 (on validation data)</a:t>
          </a:r>
        </a:p>
        <a:p>
          <a:pPr algn="l">
            <a:buFont typeface="+mj-lt"/>
            <a:buNone/>
          </a:pPr>
          <a:r>
            <a:rPr lang="en-US" sz="1100" dirty="0"/>
            <a:t>-</a:t>
          </a:r>
        </a:p>
      </dgm:t>
    </dgm:pt>
    <dgm:pt modelId="{762F95EC-0AC5-4DE5-BEFE-81B1A0AB33ED}" type="parTrans" cxnId="{A3845B75-8D00-457B-B38B-9818B270E812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3B171D44-15F9-4547-B6C9-CDBB47E2147A}" type="sibTrans" cxnId="{A3845B75-8D00-457B-B38B-9818B270E812}">
      <dgm:prSet/>
      <dgm:spPr/>
      <dgm:t>
        <a:bodyPr/>
        <a:lstStyle/>
        <a:p>
          <a:endParaRPr lang="en-US" sz="1100"/>
        </a:p>
      </dgm:t>
    </dgm:pt>
    <dgm:pt modelId="{F5AFCD39-B927-4779-A44F-DBE524B9EEBE}">
      <dgm:prSet phldrT="[Text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Xgboost</a:t>
          </a:r>
        </a:p>
      </dgm:t>
    </dgm:pt>
    <dgm:pt modelId="{4D3CD5E7-DB11-4226-B24F-8F2C9A4DA46E}" type="parTrans" cxnId="{B0E375E7-F37D-4402-90B4-4D60C9D57ED0}">
      <dgm:prSet/>
      <dgm:spPr/>
      <dgm:t>
        <a:bodyPr/>
        <a:lstStyle/>
        <a:p>
          <a:endParaRPr lang="en-US" sz="1100"/>
        </a:p>
      </dgm:t>
    </dgm:pt>
    <dgm:pt modelId="{5D4DE0EB-7816-4A3C-A973-FB48E4A502F8}" type="sibTrans" cxnId="{B0E375E7-F37D-4402-90B4-4D60C9D57ED0}">
      <dgm:prSet/>
      <dgm:spPr/>
      <dgm:t>
        <a:bodyPr/>
        <a:lstStyle/>
        <a:p>
          <a:endParaRPr lang="en-US" sz="1100"/>
        </a:p>
      </dgm:t>
    </dgm:pt>
    <dgm:pt modelId="{F4FAC218-1D72-4061-80ED-EEB3076D7AEF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US" sz="1100" dirty="0"/>
            <a:t>- Highly sophisticated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US" sz="1100" dirty="0"/>
            <a:t>- Can tackle various </a:t>
          </a:r>
          <a:r>
            <a:rPr lang="en-US" sz="1100" i="1" dirty="0"/>
            <a:t>data irregularities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US" sz="1100" dirty="0"/>
            <a:t>- </a:t>
          </a:r>
          <a:r>
            <a:rPr lang="en-US" sz="1100" i="1" dirty="0"/>
            <a:t>Parallel processing</a:t>
          </a:r>
        </a:p>
      </dgm:t>
    </dgm:pt>
    <dgm:pt modelId="{B692B983-F4ED-4AE0-B387-6B95DF0FACFB}" type="parTrans" cxnId="{17EFA308-9C89-4BB2-817D-22D9FB1BA2BC}">
      <dgm:prSet/>
      <dgm:spPr>
        <a:ln w="31750"/>
      </dgm:spPr>
      <dgm:t>
        <a:bodyPr/>
        <a:lstStyle/>
        <a:p>
          <a:endParaRPr lang="en-US" sz="1100"/>
        </a:p>
      </dgm:t>
    </dgm:pt>
    <dgm:pt modelId="{61401BA2-B9E6-47E6-B410-540AB5A0B079}" type="sibTrans" cxnId="{17EFA308-9C89-4BB2-817D-22D9FB1BA2BC}">
      <dgm:prSet/>
      <dgm:spPr/>
      <dgm:t>
        <a:bodyPr/>
        <a:lstStyle/>
        <a:p>
          <a:endParaRPr lang="en-US" sz="1100"/>
        </a:p>
      </dgm:t>
    </dgm:pt>
    <dgm:pt modelId="{D9074AD6-A505-4970-86F7-47FF7B1182D5}">
      <dgm:prSet phldrT="[Text]" custT="1"/>
      <dgm:spPr/>
      <dgm:t>
        <a:bodyPr/>
        <a:lstStyle/>
        <a:p>
          <a:pPr algn="l"/>
          <a:r>
            <a:rPr lang="en-US" sz="1100" dirty="0"/>
            <a:t>- Gini index: 0.2124 (on validation data)</a:t>
          </a:r>
        </a:p>
        <a:p>
          <a:pPr algn="l"/>
          <a:r>
            <a:rPr lang="en-US" sz="1100" dirty="0"/>
            <a:t>- Efficient implementation of </a:t>
          </a:r>
          <a:r>
            <a:rPr lang="en-US" sz="1100" i="1" dirty="0"/>
            <a:t>regularized boosting</a:t>
          </a:r>
          <a:endParaRPr lang="en-US" sz="800" i="1" dirty="0"/>
        </a:p>
      </dgm:t>
    </dgm:pt>
    <dgm:pt modelId="{9D7F10C0-B2CC-4540-97E5-950C53C3696C}" type="parTrans" cxnId="{A3B87E36-EE31-47FE-AC73-93A3138D0FF9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EA0A1E4-5447-4949-BB52-705A85EB8F64}" type="sibTrans" cxnId="{A3B87E36-EE31-47FE-AC73-93A3138D0FF9}">
      <dgm:prSet/>
      <dgm:spPr/>
      <dgm:t>
        <a:bodyPr/>
        <a:lstStyle/>
        <a:p>
          <a:endParaRPr lang="en-US"/>
        </a:p>
      </dgm:t>
    </dgm:pt>
    <dgm:pt modelId="{F9432BD7-5B57-4301-847E-70E5EAD5CC79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US" sz="1100" dirty="0"/>
            <a:t>- Fits various distributions like Poisson, gamma, inverse Gaussian, etc.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US" sz="1100" dirty="0"/>
            <a:t>- Implements optimal combination of both lasso and ridge regularizations</a:t>
          </a:r>
          <a:endParaRPr lang="en-US" sz="1100" i="1" dirty="0"/>
        </a:p>
        <a:p>
          <a:pPr algn="l">
            <a:buFont typeface="Wingdings" panose="05000000000000000000" pitchFamily="2" charset="2"/>
            <a:buChar char="§"/>
          </a:pPr>
          <a:endParaRPr lang="en-US" sz="1100" i="1" dirty="0"/>
        </a:p>
      </dgm:t>
    </dgm:pt>
    <dgm:pt modelId="{0D727E58-DD35-48EA-B077-BD6D54F67375}" type="parTrans" cxnId="{4DC9F454-542E-45CC-A677-449D30792A9D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764514-0E89-4383-BCAE-0FCBE67A81F1}" type="sibTrans" cxnId="{4DC9F454-542E-45CC-A677-449D30792A9D}">
      <dgm:prSet/>
      <dgm:spPr/>
      <dgm:t>
        <a:bodyPr/>
        <a:lstStyle/>
        <a:p>
          <a:endParaRPr lang="en-US"/>
        </a:p>
      </dgm:t>
    </dgm:pt>
    <dgm:pt modelId="{11D710B4-24AC-4213-80A0-560ED8D1DD73}" type="pres">
      <dgm:prSet presAssocID="{AD248DA4-9628-4E10-9275-CB90B54CC7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10DF62-9DD5-4A26-8B01-62D6EDD78CE3}" type="pres">
      <dgm:prSet presAssocID="{DDA2AC2D-0473-4A5A-87F3-0FFC944B5F24}" presName="root" presStyleCnt="0"/>
      <dgm:spPr/>
    </dgm:pt>
    <dgm:pt modelId="{EE0B8BF0-79CC-4C00-8B6B-00C02BA93BEC}" type="pres">
      <dgm:prSet presAssocID="{DDA2AC2D-0473-4A5A-87F3-0FFC944B5F24}" presName="rootComposite" presStyleCnt="0"/>
      <dgm:spPr/>
    </dgm:pt>
    <dgm:pt modelId="{4CFF44E8-8BF1-4353-98CB-6ECA36BE2738}" type="pres">
      <dgm:prSet presAssocID="{DDA2AC2D-0473-4A5A-87F3-0FFC944B5F24}" presName="rootText" presStyleLbl="node1" presStyleIdx="0" presStyleCnt="2" custScaleX="70338" custScaleY="55020" custLinFactNeighborX="518" custLinFactNeighborY="-20775"/>
      <dgm:spPr/>
    </dgm:pt>
    <dgm:pt modelId="{F73CE3CB-E5A2-4CA4-BB81-D87553A40C97}" type="pres">
      <dgm:prSet presAssocID="{DDA2AC2D-0473-4A5A-87F3-0FFC944B5F24}" presName="rootConnector" presStyleLbl="node1" presStyleIdx="0" presStyleCnt="2"/>
      <dgm:spPr/>
    </dgm:pt>
    <dgm:pt modelId="{B65B9F4C-9809-4718-8E0E-9A3AB462DA57}" type="pres">
      <dgm:prSet presAssocID="{DDA2AC2D-0473-4A5A-87F3-0FFC944B5F24}" presName="childShape" presStyleCnt="0"/>
      <dgm:spPr/>
    </dgm:pt>
    <dgm:pt modelId="{730D4A2C-3C41-4B8E-8144-E2943FC4753B}" type="pres">
      <dgm:prSet presAssocID="{0D727E58-DD35-48EA-B077-BD6D54F67375}" presName="Name13" presStyleLbl="parChTrans1D2" presStyleIdx="0" presStyleCnt="4"/>
      <dgm:spPr/>
    </dgm:pt>
    <dgm:pt modelId="{0E62F757-B9BE-41D0-B359-AD104438211A}" type="pres">
      <dgm:prSet presAssocID="{F9432BD7-5B57-4301-847E-70E5EAD5CC79}" presName="childText" presStyleLbl="bgAcc1" presStyleIdx="0" presStyleCnt="4" custScaleX="181146" custScaleY="106315" custLinFactNeighborX="1746" custLinFactNeighborY="-32046">
        <dgm:presLayoutVars>
          <dgm:bulletEnabled val="1"/>
        </dgm:presLayoutVars>
      </dgm:prSet>
      <dgm:spPr/>
    </dgm:pt>
    <dgm:pt modelId="{31C73547-F838-4B41-BC80-E53B55BE0D34}" type="pres">
      <dgm:prSet presAssocID="{762F95EC-0AC5-4DE5-BEFE-81B1A0AB33ED}" presName="Name13" presStyleLbl="parChTrans1D2" presStyleIdx="1" presStyleCnt="4"/>
      <dgm:spPr/>
    </dgm:pt>
    <dgm:pt modelId="{A32467B7-23A1-475B-B520-283DC26BE2DC}" type="pres">
      <dgm:prSet presAssocID="{795BA662-D371-493D-9FAA-57E2D98E3F80}" presName="childText" presStyleLbl="bgAcc1" presStyleIdx="1" presStyleCnt="4" custScaleX="181983" custScaleY="108665" custLinFactNeighborX="-2171" custLinFactNeighborY="-14134">
        <dgm:presLayoutVars>
          <dgm:bulletEnabled val="1"/>
        </dgm:presLayoutVars>
      </dgm:prSet>
      <dgm:spPr/>
    </dgm:pt>
    <dgm:pt modelId="{683128A5-7ED5-4811-93CD-BA09689844D2}" type="pres">
      <dgm:prSet presAssocID="{F5AFCD39-B927-4779-A44F-DBE524B9EEBE}" presName="root" presStyleCnt="0"/>
      <dgm:spPr/>
    </dgm:pt>
    <dgm:pt modelId="{712997A9-ABAB-4AF4-B2E4-111DEF42F9C2}" type="pres">
      <dgm:prSet presAssocID="{F5AFCD39-B927-4779-A44F-DBE524B9EEBE}" presName="rootComposite" presStyleCnt="0"/>
      <dgm:spPr/>
    </dgm:pt>
    <dgm:pt modelId="{D7E5BCAF-CEB6-47F5-BD6B-726A786DA660}" type="pres">
      <dgm:prSet presAssocID="{F5AFCD39-B927-4779-A44F-DBE524B9EEBE}" presName="rootText" presStyleLbl="node1" presStyleIdx="1" presStyleCnt="2" custScaleX="71635" custScaleY="48563" custLinFactNeighborX="-3419" custLinFactNeighborY="-21944"/>
      <dgm:spPr/>
    </dgm:pt>
    <dgm:pt modelId="{319E78B3-F22F-461C-9559-D361330E6A79}" type="pres">
      <dgm:prSet presAssocID="{F5AFCD39-B927-4779-A44F-DBE524B9EEBE}" presName="rootConnector" presStyleLbl="node1" presStyleIdx="1" presStyleCnt="2"/>
      <dgm:spPr/>
    </dgm:pt>
    <dgm:pt modelId="{794CFA86-695B-4AB5-B572-EDF771045A19}" type="pres">
      <dgm:prSet presAssocID="{F5AFCD39-B927-4779-A44F-DBE524B9EEBE}" presName="childShape" presStyleCnt="0"/>
      <dgm:spPr/>
    </dgm:pt>
    <dgm:pt modelId="{79FF3857-F3C1-414B-8388-BC437F2D9299}" type="pres">
      <dgm:prSet presAssocID="{B692B983-F4ED-4AE0-B387-6B95DF0FACFB}" presName="Name13" presStyleLbl="parChTrans1D2" presStyleIdx="2" presStyleCnt="4"/>
      <dgm:spPr/>
    </dgm:pt>
    <dgm:pt modelId="{87C82C6F-90CB-4BCC-ADF0-BD06A18DCA41}" type="pres">
      <dgm:prSet presAssocID="{F4FAC218-1D72-4061-80ED-EEB3076D7AEF}" presName="childText" presStyleLbl="bgAcc1" presStyleIdx="2" presStyleCnt="4" custScaleX="161072" custScaleY="89666" custLinFactNeighborX="-6796" custLinFactNeighborY="-24943">
        <dgm:presLayoutVars>
          <dgm:bulletEnabled val="1"/>
        </dgm:presLayoutVars>
      </dgm:prSet>
      <dgm:spPr/>
    </dgm:pt>
    <dgm:pt modelId="{E89F1880-49C5-4FCE-9D81-B2D61D73AD32}" type="pres">
      <dgm:prSet presAssocID="{9D7F10C0-B2CC-4540-97E5-950C53C3696C}" presName="Name13" presStyleLbl="parChTrans1D2" presStyleIdx="3" presStyleCnt="4"/>
      <dgm:spPr/>
    </dgm:pt>
    <dgm:pt modelId="{A93F8955-D612-4512-BB17-FBEE021ACE7E}" type="pres">
      <dgm:prSet presAssocID="{D9074AD6-A505-4970-86F7-47FF7B1182D5}" presName="childText" presStyleLbl="bgAcc1" presStyleIdx="3" presStyleCnt="4" custScaleX="164357" custScaleY="78242" custLinFactNeighborX="-3225" custLinFactNeighborY="9882">
        <dgm:presLayoutVars>
          <dgm:bulletEnabled val="1"/>
        </dgm:presLayoutVars>
      </dgm:prSet>
      <dgm:spPr/>
    </dgm:pt>
  </dgm:ptLst>
  <dgm:cxnLst>
    <dgm:cxn modelId="{2EBF0E98-6AC0-45DD-A87B-61972F77002B}" type="presOf" srcId="{F9432BD7-5B57-4301-847E-70E5EAD5CC79}" destId="{0E62F757-B9BE-41D0-B359-AD104438211A}" srcOrd="0" destOrd="0" presId="urn:microsoft.com/office/officeart/2005/8/layout/hierarchy3"/>
    <dgm:cxn modelId="{BC75BC54-E484-4EC0-8790-1C54B61E8BA3}" type="presOf" srcId="{F5AFCD39-B927-4779-A44F-DBE524B9EEBE}" destId="{D7E5BCAF-CEB6-47F5-BD6B-726A786DA660}" srcOrd="0" destOrd="0" presId="urn:microsoft.com/office/officeart/2005/8/layout/hierarchy3"/>
    <dgm:cxn modelId="{62D330AA-DDE6-4BFC-A59E-4C70DA061FBB}" type="presOf" srcId="{AD248DA4-9628-4E10-9275-CB90B54CC7F9}" destId="{11D710B4-24AC-4213-80A0-560ED8D1DD73}" srcOrd="0" destOrd="0" presId="urn:microsoft.com/office/officeart/2005/8/layout/hierarchy3"/>
    <dgm:cxn modelId="{A3B87E36-EE31-47FE-AC73-93A3138D0FF9}" srcId="{F5AFCD39-B927-4779-A44F-DBE524B9EEBE}" destId="{D9074AD6-A505-4970-86F7-47FF7B1182D5}" srcOrd="1" destOrd="0" parTransId="{9D7F10C0-B2CC-4540-97E5-950C53C3696C}" sibTransId="{5EA0A1E4-5447-4949-BB52-705A85EB8F64}"/>
    <dgm:cxn modelId="{936839ED-890B-41D3-99AF-6B75FEBEAB3F}" type="presOf" srcId="{0D727E58-DD35-48EA-B077-BD6D54F67375}" destId="{730D4A2C-3C41-4B8E-8144-E2943FC4753B}" srcOrd="0" destOrd="0" presId="urn:microsoft.com/office/officeart/2005/8/layout/hierarchy3"/>
    <dgm:cxn modelId="{14B8B6E4-8D8D-4394-A6C4-AAD8F9D1BB82}" type="presOf" srcId="{9D7F10C0-B2CC-4540-97E5-950C53C3696C}" destId="{E89F1880-49C5-4FCE-9D81-B2D61D73AD32}" srcOrd="0" destOrd="0" presId="urn:microsoft.com/office/officeart/2005/8/layout/hierarchy3"/>
    <dgm:cxn modelId="{B0E375E7-F37D-4402-90B4-4D60C9D57ED0}" srcId="{AD248DA4-9628-4E10-9275-CB90B54CC7F9}" destId="{F5AFCD39-B927-4779-A44F-DBE524B9EEBE}" srcOrd="1" destOrd="0" parTransId="{4D3CD5E7-DB11-4226-B24F-8F2C9A4DA46E}" sibTransId="{5D4DE0EB-7816-4A3C-A973-FB48E4A502F8}"/>
    <dgm:cxn modelId="{A3845B75-8D00-457B-B38B-9818B270E812}" srcId="{DDA2AC2D-0473-4A5A-87F3-0FFC944B5F24}" destId="{795BA662-D371-493D-9FAA-57E2D98E3F80}" srcOrd="1" destOrd="0" parTransId="{762F95EC-0AC5-4DE5-BEFE-81B1A0AB33ED}" sibTransId="{3B171D44-15F9-4547-B6C9-CDBB47E2147A}"/>
    <dgm:cxn modelId="{ED89C8DE-5750-4592-98B5-DAF479F5CB4E}" type="presOf" srcId="{F5AFCD39-B927-4779-A44F-DBE524B9EEBE}" destId="{319E78B3-F22F-461C-9559-D361330E6A79}" srcOrd="1" destOrd="0" presId="urn:microsoft.com/office/officeart/2005/8/layout/hierarchy3"/>
    <dgm:cxn modelId="{17EFA308-9C89-4BB2-817D-22D9FB1BA2BC}" srcId="{F5AFCD39-B927-4779-A44F-DBE524B9EEBE}" destId="{F4FAC218-1D72-4061-80ED-EEB3076D7AEF}" srcOrd="0" destOrd="0" parTransId="{B692B983-F4ED-4AE0-B387-6B95DF0FACFB}" sibTransId="{61401BA2-B9E6-47E6-B410-540AB5A0B079}"/>
    <dgm:cxn modelId="{25C5099B-26F1-4AAC-ABFD-2376F9C11B97}" type="presOf" srcId="{762F95EC-0AC5-4DE5-BEFE-81B1A0AB33ED}" destId="{31C73547-F838-4B41-BC80-E53B55BE0D34}" srcOrd="0" destOrd="0" presId="urn:microsoft.com/office/officeart/2005/8/layout/hierarchy3"/>
    <dgm:cxn modelId="{EB34FC8F-6CA7-4CD6-B5D1-AAF07544CE10}" type="presOf" srcId="{F4FAC218-1D72-4061-80ED-EEB3076D7AEF}" destId="{87C82C6F-90CB-4BCC-ADF0-BD06A18DCA41}" srcOrd="0" destOrd="0" presId="urn:microsoft.com/office/officeart/2005/8/layout/hierarchy3"/>
    <dgm:cxn modelId="{CF811434-E846-49D0-B2C9-712D92ED2D27}" type="presOf" srcId="{DDA2AC2D-0473-4A5A-87F3-0FFC944B5F24}" destId="{F73CE3CB-E5A2-4CA4-BB81-D87553A40C97}" srcOrd="1" destOrd="0" presId="urn:microsoft.com/office/officeart/2005/8/layout/hierarchy3"/>
    <dgm:cxn modelId="{1BE99A0D-8BBF-4653-A0B1-3F0B4B0663D5}" type="presOf" srcId="{795BA662-D371-493D-9FAA-57E2D98E3F80}" destId="{A32467B7-23A1-475B-B520-283DC26BE2DC}" srcOrd="0" destOrd="0" presId="urn:microsoft.com/office/officeart/2005/8/layout/hierarchy3"/>
    <dgm:cxn modelId="{FF7E2994-413A-412C-B899-2CFDB24ACA89}" type="presOf" srcId="{B692B983-F4ED-4AE0-B387-6B95DF0FACFB}" destId="{79FF3857-F3C1-414B-8388-BC437F2D9299}" srcOrd="0" destOrd="0" presId="urn:microsoft.com/office/officeart/2005/8/layout/hierarchy3"/>
    <dgm:cxn modelId="{E8E5B55C-B272-433C-B6BD-AC97CDAF0E21}" type="presOf" srcId="{D9074AD6-A505-4970-86F7-47FF7B1182D5}" destId="{A93F8955-D612-4512-BB17-FBEE021ACE7E}" srcOrd="0" destOrd="0" presId="urn:microsoft.com/office/officeart/2005/8/layout/hierarchy3"/>
    <dgm:cxn modelId="{97911FFE-5E99-4092-8FDA-18DC64319478}" srcId="{AD248DA4-9628-4E10-9275-CB90B54CC7F9}" destId="{DDA2AC2D-0473-4A5A-87F3-0FFC944B5F24}" srcOrd="0" destOrd="0" parTransId="{FBA8394E-62D2-4322-A7C2-BA69226B4605}" sibTransId="{BC6E9E7F-9137-4A1D-A821-272D7FE5CDE9}"/>
    <dgm:cxn modelId="{04C13FC6-4242-44FA-B5AB-4DA6D9C03E00}" type="presOf" srcId="{DDA2AC2D-0473-4A5A-87F3-0FFC944B5F24}" destId="{4CFF44E8-8BF1-4353-98CB-6ECA36BE2738}" srcOrd="0" destOrd="0" presId="urn:microsoft.com/office/officeart/2005/8/layout/hierarchy3"/>
    <dgm:cxn modelId="{4DC9F454-542E-45CC-A677-449D30792A9D}" srcId="{DDA2AC2D-0473-4A5A-87F3-0FFC944B5F24}" destId="{F9432BD7-5B57-4301-847E-70E5EAD5CC79}" srcOrd="0" destOrd="0" parTransId="{0D727E58-DD35-48EA-B077-BD6D54F67375}" sibTransId="{00764514-0E89-4383-BCAE-0FCBE67A81F1}"/>
    <dgm:cxn modelId="{78118B2D-7A33-4A3B-9974-EE3747A9A43F}" type="presParOf" srcId="{11D710B4-24AC-4213-80A0-560ED8D1DD73}" destId="{7410DF62-9DD5-4A26-8B01-62D6EDD78CE3}" srcOrd="0" destOrd="0" presId="urn:microsoft.com/office/officeart/2005/8/layout/hierarchy3"/>
    <dgm:cxn modelId="{7AB3C389-5AD5-4E35-9CAC-C33BBE827888}" type="presParOf" srcId="{7410DF62-9DD5-4A26-8B01-62D6EDD78CE3}" destId="{EE0B8BF0-79CC-4C00-8B6B-00C02BA93BEC}" srcOrd="0" destOrd="0" presId="urn:microsoft.com/office/officeart/2005/8/layout/hierarchy3"/>
    <dgm:cxn modelId="{DBAE58A8-35E3-497B-B16F-E4D3842AF986}" type="presParOf" srcId="{EE0B8BF0-79CC-4C00-8B6B-00C02BA93BEC}" destId="{4CFF44E8-8BF1-4353-98CB-6ECA36BE2738}" srcOrd="0" destOrd="0" presId="urn:microsoft.com/office/officeart/2005/8/layout/hierarchy3"/>
    <dgm:cxn modelId="{2D893EE2-982D-4FF0-BE98-9E35C08609BC}" type="presParOf" srcId="{EE0B8BF0-79CC-4C00-8B6B-00C02BA93BEC}" destId="{F73CE3CB-E5A2-4CA4-BB81-D87553A40C97}" srcOrd="1" destOrd="0" presId="urn:microsoft.com/office/officeart/2005/8/layout/hierarchy3"/>
    <dgm:cxn modelId="{9CB3D034-4659-4A52-A18E-1EA0BF7291EA}" type="presParOf" srcId="{7410DF62-9DD5-4A26-8B01-62D6EDD78CE3}" destId="{B65B9F4C-9809-4718-8E0E-9A3AB462DA57}" srcOrd="1" destOrd="0" presId="urn:microsoft.com/office/officeart/2005/8/layout/hierarchy3"/>
    <dgm:cxn modelId="{C7E6F735-7D3C-4939-B36E-DFFF3D26832B}" type="presParOf" srcId="{B65B9F4C-9809-4718-8E0E-9A3AB462DA57}" destId="{730D4A2C-3C41-4B8E-8144-E2943FC4753B}" srcOrd="0" destOrd="0" presId="urn:microsoft.com/office/officeart/2005/8/layout/hierarchy3"/>
    <dgm:cxn modelId="{1A4C00F5-492C-42CF-9133-C604B1C1B2CD}" type="presParOf" srcId="{B65B9F4C-9809-4718-8E0E-9A3AB462DA57}" destId="{0E62F757-B9BE-41D0-B359-AD104438211A}" srcOrd="1" destOrd="0" presId="urn:microsoft.com/office/officeart/2005/8/layout/hierarchy3"/>
    <dgm:cxn modelId="{7B090313-CC5E-4C60-AC04-596521231007}" type="presParOf" srcId="{B65B9F4C-9809-4718-8E0E-9A3AB462DA57}" destId="{31C73547-F838-4B41-BC80-E53B55BE0D34}" srcOrd="2" destOrd="0" presId="urn:microsoft.com/office/officeart/2005/8/layout/hierarchy3"/>
    <dgm:cxn modelId="{30101151-6281-4952-A0F4-F01F519263D6}" type="presParOf" srcId="{B65B9F4C-9809-4718-8E0E-9A3AB462DA57}" destId="{A32467B7-23A1-475B-B520-283DC26BE2DC}" srcOrd="3" destOrd="0" presId="urn:microsoft.com/office/officeart/2005/8/layout/hierarchy3"/>
    <dgm:cxn modelId="{71C65E3E-391A-47F7-889C-F6458B305124}" type="presParOf" srcId="{11D710B4-24AC-4213-80A0-560ED8D1DD73}" destId="{683128A5-7ED5-4811-93CD-BA09689844D2}" srcOrd="1" destOrd="0" presId="urn:microsoft.com/office/officeart/2005/8/layout/hierarchy3"/>
    <dgm:cxn modelId="{7CC1A015-C9EC-4431-AF39-7C01CBFF41B3}" type="presParOf" srcId="{683128A5-7ED5-4811-93CD-BA09689844D2}" destId="{712997A9-ABAB-4AF4-B2E4-111DEF42F9C2}" srcOrd="0" destOrd="0" presId="urn:microsoft.com/office/officeart/2005/8/layout/hierarchy3"/>
    <dgm:cxn modelId="{FDD68753-1205-4B73-A8EC-8ACE58CF11D0}" type="presParOf" srcId="{712997A9-ABAB-4AF4-B2E4-111DEF42F9C2}" destId="{D7E5BCAF-CEB6-47F5-BD6B-726A786DA660}" srcOrd="0" destOrd="0" presId="urn:microsoft.com/office/officeart/2005/8/layout/hierarchy3"/>
    <dgm:cxn modelId="{6AA9A065-7C79-49E1-9ECD-C841FEB8CE55}" type="presParOf" srcId="{712997A9-ABAB-4AF4-B2E4-111DEF42F9C2}" destId="{319E78B3-F22F-461C-9559-D361330E6A79}" srcOrd="1" destOrd="0" presId="urn:microsoft.com/office/officeart/2005/8/layout/hierarchy3"/>
    <dgm:cxn modelId="{7510254F-ED35-4CE5-900D-5BA25426A1B2}" type="presParOf" srcId="{683128A5-7ED5-4811-93CD-BA09689844D2}" destId="{794CFA86-695B-4AB5-B572-EDF771045A19}" srcOrd="1" destOrd="0" presId="urn:microsoft.com/office/officeart/2005/8/layout/hierarchy3"/>
    <dgm:cxn modelId="{95369F17-EA10-4C96-ABFD-54A3E7971570}" type="presParOf" srcId="{794CFA86-695B-4AB5-B572-EDF771045A19}" destId="{79FF3857-F3C1-414B-8388-BC437F2D9299}" srcOrd="0" destOrd="0" presId="urn:microsoft.com/office/officeart/2005/8/layout/hierarchy3"/>
    <dgm:cxn modelId="{28476736-BE77-4F3A-8C17-6C142984E4B5}" type="presParOf" srcId="{794CFA86-695B-4AB5-B572-EDF771045A19}" destId="{87C82C6F-90CB-4BCC-ADF0-BD06A18DCA41}" srcOrd="1" destOrd="0" presId="urn:microsoft.com/office/officeart/2005/8/layout/hierarchy3"/>
    <dgm:cxn modelId="{6196A21F-CAF1-4377-A7F4-810DAAB9AA08}" type="presParOf" srcId="{794CFA86-695B-4AB5-B572-EDF771045A19}" destId="{E89F1880-49C5-4FCE-9D81-B2D61D73AD32}" srcOrd="2" destOrd="0" presId="urn:microsoft.com/office/officeart/2005/8/layout/hierarchy3"/>
    <dgm:cxn modelId="{DE521BD4-BC1E-4849-87CF-A906BC74A63E}" type="presParOf" srcId="{794CFA86-695B-4AB5-B572-EDF771045A19}" destId="{A93F8955-D612-4512-BB17-FBEE021ACE7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694FC1-6021-4480-A345-C67C277F9D5C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6AA2F-31C0-4464-B074-3E5D073E4362}">
      <dgm:prSet phldrT="[Text]" phldr="1"/>
      <dgm:spPr/>
      <dgm:t>
        <a:bodyPr/>
        <a:lstStyle/>
        <a:p>
          <a:endParaRPr lang="en-US" dirty="0"/>
        </a:p>
      </dgm:t>
    </dgm:pt>
    <dgm:pt modelId="{2D03AFD2-AA87-4FE9-AF38-F79DB4C494E5}" type="parTrans" cxnId="{0AE41752-05C3-4F37-9AEA-892246D5952F}">
      <dgm:prSet/>
      <dgm:spPr/>
      <dgm:t>
        <a:bodyPr/>
        <a:lstStyle/>
        <a:p>
          <a:endParaRPr lang="en-US"/>
        </a:p>
      </dgm:t>
    </dgm:pt>
    <dgm:pt modelId="{D74F1A94-0276-4584-8462-37FB0107F157}" type="sibTrans" cxnId="{0AE41752-05C3-4F37-9AEA-892246D5952F}">
      <dgm:prSet/>
      <dgm:spPr/>
      <dgm:t>
        <a:bodyPr/>
        <a:lstStyle/>
        <a:p>
          <a:endParaRPr lang="en-US"/>
        </a:p>
      </dgm:t>
    </dgm:pt>
    <dgm:pt modelId="{B68D2A8F-D041-4938-B9AF-9183129AAD9E}">
      <dgm:prSet phldrT="[Text]" custT="1"/>
      <dgm:spPr/>
      <dgm:t>
        <a:bodyPr/>
        <a:lstStyle/>
        <a:p>
          <a:r>
            <a:rPr lang="en-US" sz="1200" dirty="0"/>
            <a:t>Claim History</a:t>
          </a:r>
        </a:p>
      </dgm:t>
    </dgm:pt>
    <dgm:pt modelId="{F29156D1-1494-4AB2-8FBA-C193919B6565}" type="parTrans" cxnId="{4E48A2E4-421F-4BFB-A78B-6FDF0276B7BF}">
      <dgm:prSet/>
      <dgm:spPr/>
      <dgm:t>
        <a:bodyPr/>
        <a:lstStyle/>
        <a:p>
          <a:endParaRPr lang="en-US"/>
        </a:p>
      </dgm:t>
    </dgm:pt>
    <dgm:pt modelId="{880AFFF3-C34C-4BB4-9CDA-AB0CA33C643C}" type="sibTrans" cxnId="{4E48A2E4-421F-4BFB-A78B-6FDF0276B7BF}">
      <dgm:prSet/>
      <dgm:spPr/>
      <dgm:t>
        <a:bodyPr/>
        <a:lstStyle/>
        <a:p>
          <a:endParaRPr lang="en-US"/>
        </a:p>
      </dgm:t>
    </dgm:pt>
    <dgm:pt modelId="{11AE35F8-3EE4-40B6-803E-5FB7CF458892}">
      <dgm:prSet phldrT="[Text]" custT="1"/>
      <dgm:spPr/>
      <dgm:t>
        <a:bodyPr/>
        <a:lstStyle/>
        <a:p>
          <a:r>
            <a:rPr lang="en-US" sz="1200" dirty="0"/>
            <a:t>Customer Credit Information</a:t>
          </a:r>
        </a:p>
      </dgm:t>
    </dgm:pt>
    <dgm:pt modelId="{4309740C-2E93-4D96-B46B-C437973D3468}" type="parTrans" cxnId="{73E75835-1EE1-440E-800B-45FB32DDD60B}">
      <dgm:prSet/>
      <dgm:spPr/>
      <dgm:t>
        <a:bodyPr/>
        <a:lstStyle/>
        <a:p>
          <a:endParaRPr lang="en-US"/>
        </a:p>
      </dgm:t>
    </dgm:pt>
    <dgm:pt modelId="{B43B7754-66BD-40D8-88E5-2E44C390C19D}" type="sibTrans" cxnId="{73E75835-1EE1-440E-800B-45FB32DDD60B}">
      <dgm:prSet/>
      <dgm:spPr/>
      <dgm:t>
        <a:bodyPr/>
        <a:lstStyle/>
        <a:p>
          <a:endParaRPr lang="en-US"/>
        </a:p>
      </dgm:t>
    </dgm:pt>
    <dgm:pt modelId="{D966E151-BCF2-4FDB-8E27-07C62D79E52A}">
      <dgm:prSet phldrT="[Text]" custT="1"/>
      <dgm:spPr/>
      <dgm:t>
        <a:bodyPr/>
        <a:lstStyle/>
        <a:p>
          <a:r>
            <a:rPr lang="en-US" sz="1200" dirty="0"/>
            <a:t>Miles Traveled</a:t>
          </a:r>
        </a:p>
      </dgm:t>
    </dgm:pt>
    <dgm:pt modelId="{200E86CF-7EFB-4787-8202-7DEAA5CD53F2}" type="parTrans" cxnId="{8DB26C74-F3A4-4928-88A3-8A5546D9FC32}">
      <dgm:prSet/>
      <dgm:spPr/>
      <dgm:t>
        <a:bodyPr/>
        <a:lstStyle/>
        <a:p>
          <a:endParaRPr lang="en-US"/>
        </a:p>
      </dgm:t>
    </dgm:pt>
    <dgm:pt modelId="{993EDBCF-2AD2-49EA-A17D-1361CD8876A9}" type="sibTrans" cxnId="{8DB26C74-F3A4-4928-88A3-8A5546D9FC32}">
      <dgm:prSet/>
      <dgm:spPr/>
      <dgm:t>
        <a:bodyPr/>
        <a:lstStyle/>
        <a:p>
          <a:endParaRPr lang="en-US"/>
        </a:p>
      </dgm:t>
    </dgm:pt>
    <dgm:pt modelId="{3AFD3E5F-9533-447A-A1EC-71ED6D4AFAA2}">
      <dgm:prSet phldrT="[Text]" custT="1"/>
      <dgm:spPr/>
      <dgm:t>
        <a:bodyPr/>
        <a:lstStyle/>
        <a:p>
          <a:r>
            <a:rPr lang="en-US" sz="1200"/>
            <a:t>Automobile Details</a:t>
          </a:r>
          <a:endParaRPr lang="en-US" sz="1200" dirty="0"/>
        </a:p>
      </dgm:t>
    </dgm:pt>
    <dgm:pt modelId="{9386DA4E-8FF7-4478-B2E8-DA06E75E7EDB}" type="parTrans" cxnId="{3B654769-02EC-4F06-81F5-A36583678088}">
      <dgm:prSet/>
      <dgm:spPr/>
      <dgm:t>
        <a:bodyPr/>
        <a:lstStyle/>
        <a:p>
          <a:endParaRPr lang="en-US"/>
        </a:p>
      </dgm:t>
    </dgm:pt>
    <dgm:pt modelId="{5DD251A6-560E-4708-B72D-64B4E3CF7ADA}" type="sibTrans" cxnId="{3B654769-02EC-4F06-81F5-A36583678088}">
      <dgm:prSet/>
      <dgm:spPr/>
      <dgm:t>
        <a:bodyPr/>
        <a:lstStyle/>
        <a:p>
          <a:endParaRPr lang="en-US"/>
        </a:p>
      </dgm:t>
    </dgm:pt>
    <dgm:pt modelId="{93528BD8-A6F0-4B79-B399-619593FC45CB}">
      <dgm:prSet phldrT="[Text]" custT="1"/>
      <dgm:spPr/>
      <dgm:t>
        <a:bodyPr/>
        <a:lstStyle/>
        <a:p>
          <a:r>
            <a:rPr lang="en-US" sz="1200" dirty="0"/>
            <a:t>Drive History</a:t>
          </a:r>
        </a:p>
      </dgm:t>
    </dgm:pt>
    <dgm:pt modelId="{9D97E958-6B7D-4C1E-B64F-A681AD7DB051}" type="parTrans" cxnId="{E0314022-21A0-4F5C-A005-49CB8B27FA50}">
      <dgm:prSet/>
      <dgm:spPr/>
      <dgm:t>
        <a:bodyPr/>
        <a:lstStyle/>
        <a:p>
          <a:endParaRPr lang="en-US"/>
        </a:p>
      </dgm:t>
    </dgm:pt>
    <dgm:pt modelId="{4E506416-C66B-476F-BF6A-8B9A4DBAD679}" type="sibTrans" cxnId="{E0314022-21A0-4F5C-A005-49CB8B27FA50}">
      <dgm:prSet/>
      <dgm:spPr/>
      <dgm:t>
        <a:bodyPr/>
        <a:lstStyle/>
        <a:p>
          <a:endParaRPr lang="en-US"/>
        </a:p>
      </dgm:t>
    </dgm:pt>
    <dgm:pt modelId="{EAB81AD2-5B44-444B-B07B-E7DF6C2E6C7C}">
      <dgm:prSet phldrT="[Text]" custT="1"/>
      <dgm:spPr/>
      <dgm:t>
        <a:bodyPr/>
        <a:lstStyle/>
        <a:p>
          <a:r>
            <a:rPr lang="en-US" sz="1200" dirty="0"/>
            <a:t>Policy Information</a:t>
          </a:r>
        </a:p>
      </dgm:t>
    </dgm:pt>
    <dgm:pt modelId="{3DC66BF1-A076-424E-BC5E-1C03C33F2255}" type="parTrans" cxnId="{AED866F2-E954-44B0-AC3D-E053A77592A4}">
      <dgm:prSet/>
      <dgm:spPr/>
      <dgm:t>
        <a:bodyPr/>
        <a:lstStyle/>
        <a:p>
          <a:endParaRPr lang="en-US"/>
        </a:p>
      </dgm:t>
    </dgm:pt>
    <dgm:pt modelId="{4F2F651A-297F-42DE-A7B4-AEB1E2A424DD}" type="sibTrans" cxnId="{AED866F2-E954-44B0-AC3D-E053A77592A4}">
      <dgm:prSet/>
      <dgm:spPr/>
      <dgm:t>
        <a:bodyPr/>
        <a:lstStyle/>
        <a:p>
          <a:endParaRPr lang="en-US"/>
        </a:p>
      </dgm:t>
    </dgm:pt>
    <dgm:pt modelId="{93767561-6034-47C3-A52B-3E5247AE73F9}" type="pres">
      <dgm:prSet presAssocID="{66694FC1-6021-4480-A345-C67C277F9D5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C0E8A2-ED9C-482A-A48C-092E2A70B533}" type="pres">
      <dgm:prSet presAssocID="{3D96AA2F-31C0-4464-B074-3E5D073E4362}" presName="centerShape" presStyleLbl="node0" presStyleIdx="0" presStyleCnt="1"/>
      <dgm:spPr/>
    </dgm:pt>
    <dgm:pt modelId="{C81A146E-6BA8-47D7-B1E9-D21FD7B060C6}" type="pres">
      <dgm:prSet presAssocID="{F29156D1-1494-4AB2-8FBA-C193919B6565}" presName="parTrans" presStyleLbl="sibTrans2D1" presStyleIdx="0" presStyleCnt="6"/>
      <dgm:spPr/>
    </dgm:pt>
    <dgm:pt modelId="{5B71E081-F4D0-4B61-B1E0-7CB8EDBEE23A}" type="pres">
      <dgm:prSet presAssocID="{F29156D1-1494-4AB2-8FBA-C193919B6565}" presName="connectorText" presStyleLbl="sibTrans2D1" presStyleIdx="0" presStyleCnt="6"/>
      <dgm:spPr/>
    </dgm:pt>
    <dgm:pt modelId="{DA9DB4F8-B596-4641-9FD1-927A41664815}" type="pres">
      <dgm:prSet presAssocID="{B68D2A8F-D041-4938-B9AF-9183129AAD9E}" presName="node" presStyleLbl="node1" presStyleIdx="0" presStyleCnt="6" custScaleX="118334" custScaleY="97251">
        <dgm:presLayoutVars>
          <dgm:bulletEnabled val="1"/>
        </dgm:presLayoutVars>
      </dgm:prSet>
      <dgm:spPr/>
    </dgm:pt>
    <dgm:pt modelId="{366B1F3E-BD66-44E4-9C2B-D6942BD169C4}" type="pres">
      <dgm:prSet presAssocID="{4309740C-2E93-4D96-B46B-C437973D3468}" presName="parTrans" presStyleLbl="sibTrans2D1" presStyleIdx="1" presStyleCnt="6"/>
      <dgm:spPr/>
    </dgm:pt>
    <dgm:pt modelId="{67D04E61-3836-4DDB-AAAC-39AC8C8956E6}" type="pres">
      <dgm:prSet presAssocID="{4309740C-2E93-4D96-B46B-C437973D3468}" presName="connectorText" presStyleLbl="sibTrans2D1" presStyleIdx="1" presStyleCnt="6"/>
      <dgm:spPr/>
    </dgm:pt>
    <dgm:pt modelId="{3B7BA43B-0DA4-43BC-AB1F-0CC50EC54095}" type="pres">
      <dgm:prSet presAssocID="{11AE35F8-3EE4-40B6-803E-5FB7CF458892}" presName="node" presStyleLbl="node1" presStyleIdx="1" presStyleCnt="6" custScaleX="118334" custScaleY="97251">
        <dgm:presLayoutVars>
          <dgm:bulletEnabled val="1"/>
        </dgm:presLayoutVars>
      </dgm:prSet>
      <dgm:spPr/>
    </dgm:pt>
    <dgm:pt modelId="{73C3A4D4-5FCB-4121-876F-557FB308F961}" type="pres">
      <dgm:prSet presAssocID="{200E86CF-7EFB-4787-8202-7DEAA5CD53F2}" presName="parTrans" presStyleLbl="sibTrans2D1" presStyleIdx="2" presStyleCnt="6"/>
      <dgm:spPr/>
    </dgm:pt>
    <dgm:pt modelId="{DAF785AF-037A-4A1F-B3FD-29372F9B1EAB}" type="pres">
      <dgm:prSet presAssocID="{200E86CF-7EFB-4787-8202-7DEAA5CD53F2}" presName="connectorText" presStyleLbl="sibTrans2D1" presStyleIdx="2" presStyleCnt="6"/>
      <dgm:spPr/>
    </dgm:pt>
    <dgm:pt modelId="{25411119-6CDF-4CA2-B05B-D370F825339D}" type="pres">
      <dgm:prSet presAssocID="{D966E151-BCF2-4FDB-8E27-07C62D79E52A}" presName="node" presStyleLbl="node1" presStyleIdx="2" presStyleCnt="6" custScaleX="118334" custScaleY="97251">
        <dgm:presLayoutVars>
          <dgm:bulletEnabled val="1"/>
        </dgm:presLayoutVars>
      </dgm:prSet>
      <dgm:spPr/>
    </dgm:pt>
    <dgm:pt modelId="{D8EA2A56-34DD-4933-8AD7-A455AD945545}" type="pres">
      <dgm:prSet presAssocID="{9386DA4E-8FF7-4478-B2E8-DA06E75E7EDB}" presName="parTrans" presStyleLbl="sibTrans2D1" presStyleIdx="3" presStyleCnt="6"/>
      <dgm:spPr/>
    </dgm:pt>
    <dgm:pt modelId="{152B5317-B054-416E-95BE-40F22F93D7EA}" type="pres">
      <dgm:prSet presAssocID="{9386DA4E-8FF7-4478-B2E8-DA06E75E7EDB}" presName="connectorText" presStyleLbl="sibTrans2D1" presStyleIdx="3" presStyleCnt="6"/>
      <dgm:spPr/>
    </dgm:pt>
    <dgm:pt modelId="{8FFF3A38-C96A-440D-A4C7-920D578DA4B8}" type="pres">
      <dgm:prSet presAssocID="{3AFD3E5F-9533-447A-A1EC-71ED6D4AFAA2}" presName="node" presStyleLbl="node1" presStyleIdx="3" presStyleCnt="6" custScaleX="118334" custScaleY="97251">
        <dgm:presLayoutVars>
          <dgm:bulletEnabled val="1"/>
        </dgm:presLayoutVars>
      </dgm:prSet>
      <dgm:spPr/>
    </dgm:pt>
    <dgm:pt modelId="{9BF219C8-DC53-4E36-970F-D1A269DC42FB}" type="pres">
      <dgm:prSet presAssocID="{9D97E958-6B7D-4C1E-B64F-A681AD7DB051}" presName="parTrans" presStyleLbl="sibTrans2D1" presStyleIdx="4" presStyleCnt="6"/>
      <dgm:spPr/>
    </dgm:pt>
    <dgm:pt modelId="{3A6E7316-2583-47B2-A38E-522C9EDAC163}" type="pres">
      <dgm:prSet presAssocID="{9D97E958-6B7D-4C1E-B64F-A681AD7DB051}" presName="connectorText" presStyleLbl="sibTrans2D1" presStyleIdx="4" presStyleCnt="6"/>
      <dgm:spPr/>
    </dgm:pt>
    <dgm:pt modelId="{AE2659D8-203E-4B15-9C1B-C67DD80AE7F6}" type="pres">
      <dgm:prSet presAssocID="{93528BD8-A6F0-4B79-B399-619593FC45CB}" presName="node" presStyleLbl="node1" presStyleIdx="4" presStyleCnt="6" custScaleX="118334" custScaleY="97251">
        <dgm:presLayoutVars>
          <dgm:bulletEnabled val="1"/>
        </dgm:presLayoutVars>
      </dgm:prSet>
      <dgm:spPr/>
    </dgm:pt>
    <dgm:pt modelId="{52D6209F-C972-4B55-8BF6-4E059A34B6F6}" type="pres">
      <dgm:prSet presAssocID="{3DC66BF1-A076-424E-BC5E-1C03C33F2255}" presName="parTrans" presStyleLbl="sibTrans2D1" presStyleIdx="5" presStyleCnt="6"/>
      <dgm:spPr/>
    </dgm:pt>
    <dgm:pt modelId="{26ED5032-CA6F-40C6-894F-3DDEA480009F}" type="pres">
      <dgm:prSet presAssocID="{3DC66BF1-A076-424E-BC5E-1C03C33F2255}" presName="connectorText" presStyleLbl="sibTrans2D1" presStyleIdx="5" presStyleCnt="6"/>
      <dgm:spPr/>
    </dgm:pt>
    <dgm:pt modelId="{40E0590C-6593-4DFC-962D-0925E7D7E82C}" type="pres">
      <dgm:prSet presAssocID="{EAB81AD2-5B44-444B-B07B-E7DF6C2E6C7C}" presName="node" presStyleLbl="node1" presStyleIdx="5" presStyleCnt="6" custScaleX="118334" custScaleY="97251">
        <dgm:presLayoutVars>
          <dgm:bulletEnabled val="1"/>
        </dgm:presLayoutVars>
      </dgm:prSet>
      <dgm:spPr/>
    </dgm:pt>
  </dgm:ptLst>
  <dgm:cxnLst>
    <dgm:cxn modelId="{6CB5295F-FB98-4401-A59D-CD412C9F598B}" type="presOf" srcId="{3AFD3E5F-9533-447A-A1EC-71ED6D4AFAA2}" destId="{8FFF3A38-C96A-440D-A4C7-920D578DA4B8}" srcOrd="0" destOrd="0" presId="urn:microsoft.com/office/officeart/2005/8/layout/radial5"/>
    <dgm:cxn modelId="{4E48A2E4-421F-4BFB-A78B-6FDF0276B7BF}" srcId="{3D96AA2F-31C0-4464-B074-3E5D073E4362}" destId="{B68D2A8F-D041-4938-B9AF-9183129AAD9E}" srcOrd="0" destOrd="0" parTransId="{F29156D1-1494-4AB2-8FBA-C193919B6565}" sibTransId="{880AFFF3-C34C-4BB4-9CDA-AB0CA33C643C}"/>
    <dgm:cxn modelId="{FC009BA8-992F-4424-BE2F-F0C784C97A89}" type="presOf" srcId="{B68D2A8F-D041-4938-B9AF-9183129AAD9E}" destId="{DA9DB4F8-B596-4641-9FD1-927A41664815}" srcOrd="0" destOrd="0" presId="urn:microsoft.com/office/officeart/2005/8/layout/radial5"/>
    <dgm:cxn modelId="{E9F101D7-FA14-4E36-BABD-90D49A507063}" type="presOf" srcId="{9D97E958-6B7D-4C1E-B64F-A681AD7DB051}" destId="{3A6E7316-2583-47B2-A38E-522C9EDAC163}" srcOrd="1" destOrd="0" presId="urn:microsoft.com/office/officeart/2005/8/layout/radial5"/>
    <dgm:cxn modelId="{3FA4AC2A-6BC8-4411-9629-412973D8E017}" type="presOf" srcId="{200E86CF-7EFB-4787-8202-7DEAA5CD53F2}" destId="{73C3A4D4-5FCB-4121-876F-557FB308F961}" srcOrd="0" destOrd="0" presId="urn:microsoft.com/office/officeart/2005/8/layout/radial5"/>
    <dgm:cxn modelId="{86A237B6-21DF-4F3E-A5FF-C40DC683E533}" type="presOf" srcId="{93528BD8-A6F0-4B79-B399-619593FC45CB}" destId="{AE2659D8-203E-4B15-9C1B-C67DD80AE7F6}" srcOrd="0" destOrd="0" presId="urn:microsoft.com/office/officeart/2005/8/layout/radial5"/>
    <dgm:cxn modelId="{8C9DA05C-EF28-491F-BD91-CD248E4051B2}" type="presOf" srcId="{EAB81AD2-5B44-444B-B07B-E7DF6C2E6C7C}" destId="{40E0590C-6593-4DFC-962D-0925E7D7E82C}" srcOrd="0" destOrd="0" presId="urn:microsoft.com/office/officeart/2005/8/layout/radial5"/>
    <dgm:cxn modelId="{32C68ED9-9CB3-4E45-9565-CAE840760BF7}" type="presOf" srcId="{3DC66BF1-A076-424E-BC5E-1C03C33F2255}" destId="{52D6209F-C972-4B55-8BF6-4E059A34B6F6}" srcOrd="0" destOrd="0" presId="urn:microsoft.com/office/officeart/2005/8/layout/radial5"/>
    <dgm:cxn modelId="{168EED7F-0663-4E03-A550-F1E61444BB6B}" type="presOf" srcId="{4309740C-2E93-4D96-B46B-C437973D3468}" destId="{366B1F3E-BD66-44E4-9C2B-D6942BD169C4}" srcOrd="0" destOrd="0" presId="urn:microsoft.com/office/officeart/2005/8/layout/radial5"/>
    <dgm:cxn modelId="{E0314022-21A0-4F5C-A005-49CB8B27FA50}" srcId="{3D96AA2F-31C0-4464-B074-3E5D073E4362}" destId="{93528BD8-A6F0-4B79-B399-619593FC45CB}" srcOrd="4" destOrd="0" parTransId="{9D97E958-6B7D-4C1E-B64F-A681AD7DB051}" sibTransId="{4E506416-C66B-476F-BF6A-8B9A4DBAD679}"/>
    <dgm:cxn modelId="{AAA1C3B9-AE8F-42D3-BF8E-AD294E6B9A53}" type="presOf" srcId="{11AE35F8-3EE4-40B6-803E-5FB7CF458892}" destId="{3B7BA43B-0DA4-43BC-AB1F-0CC50EC54095}" srcOrd="0" destOrd="0" presId="urn:microsoft.com/office/officeart/2005/8/layout/radial5"/>
    <dgm:cxn modelId="{144F33C8-6082-4E76-90C0-759C0F7D21CD}" type="presOf" srcId="{3D96AA2F-31C0-4464-B074-3E5D073E4362}" destId="{26C0E8A2-ED9C-482A-A48C-092E2A70B533}" srcOrd="0" destOrd="0" presId="urn:microsoft.com/office/officeart/2005/8/layout/radial5"/>
    <dgm:cxn modelId="{90CB27FE-1D70-4EB7-81DB-14FCC3E645E0}" type="presOf" srcId="{200E86CF-7EFB-4787-8202-7DEAA5CD53F2}" destId="{DAF785AF-037A-4A1F-B3FD-29372F9B1EAB}" srcOrd="1" destOrd="0" presId="urn:microsoft.com/office/officeart/2005/8/layout/radial5"/>
    <dgm:cxn modelId="{AED866F2-E954-44B0-AC3D-E053A77592A4}" srcId="{3D96AA2F-31C0-4464-B074-3E5D073E4362}" destId="{EAB81AD2-5B44-444B-B07B-E7DF6C2E6C7C}" srcOrd="5" destOrd="0" parTransId="{3DC66BF1-A076-424E-BC5E-1C03C33F2255}" sibTransId="{4F2F651A-297F-42DE-A7B4-AEB1E2A424DD}"/>
    <dgm:cxn modelId="{8F97FD04-078C-45E9-A998-321B564F3EE3}" type="presOf" srcId="{3DC66BF1-A076-424E-BC5E-1C03C33F2255}" destId="{26ED5032-CA6F-40C6-894F-3DDEA480009F}" srcOrd="1" destOrd="0" presId="urn:microsoft.com/office/officeart/2005/8/layout/radial5"/>
    <dgm:cxn modelId="{47C3A79A-00BE-415C-B059-26F1BCF95B2C}" type="presOf" srcId="{9386DA4E-8FF7-4478-B2E8-DA06E75E7EDB}" destId="{152B5317-B054-416E-95BE-40F22F93D7EA}" srcOrd="1" destOrd="0" presId="urn:microsoft.com/office/officeart/2005/8/layout/radial5"/>
    <dgm:cxn modelId="{DAA43F20-6B28-4450-93FA-F2D7700E882A}" type="presOf" srcId="{9D97E958-6B7D-4C1E-B64F-A681AD7DB051}" destId="{9BF219C8-DC53-4E36-970F-D1A269DC42FB}" srcOrd="0" destOrd="0" presId="urn:microsoft.com/office/officeart/2005/8/layout/radial5"/>
    <dgm:cxn modelId="{8E9C5E07-13B3-4680-8643-044E310C8E3A}" type="presOf" srcId="{9386DA4E-8FF7-4478-B2E8-DA06E75E7EDB}" destId="{D8EA2A56-34DD-4933-8AD7-A455AD945545}" srcOrd="0" destOrd="0" presId="urn:microsoft.com/office/officeart/2005/8/layout/radial5"/>
    <dgm:cxn modelId="{DF5B8F92-F3CD-444C-9792-74E9F4DA76FC}" type="presOf" srcId="{F29156D1-1494-4AB2-8FBA-C193919B6565}" destId="{5B71E081-F4D0-4B61-B1E0-7CB8EDBEE23A}" srcOrd="1" destOrd="0" presId="urn:microsoft.com/office/officeart/2005/8/layout/radial5"/>
    <dgm:cxn modelId="{BF158B29-93FE-492D-BA15-628303AF6B8C}" type="presOf" srcId="{66694FC1-6021-4480-A345-C67C277F9D5C}" destId="{93767561-6034-47C3-A52B-3E5247AE73F9}" srcOrd="0" destOrd="0" presId="urn:microsoft.com/office/officeart/2005/8/layout/radial5"/>
    <dgm:cxn modelId="{0277A126-C64D-4A78-A9B4-27BE8E3C6FDD}" type="presOf" srcId="{D966E151-BCF2-4FDB-8E27-07C62D79E52A}" destId="{25411119-6CDF-4CA2-B05B-D370F825339D}" srcOrd="0" destOrd="0" presId="urn:microsoft.com/office/officeart/2005/8/layout/radial5"/>
    <dgm:cxn modelId="{8DB26C74-F3A4-4928-88A3-8A5546D9FC32}" srcId="{3D96AA2F-31C0-4464-B074-3E5D073E4362}" destId="{D966E151-BCF2-4FDB-8E27-07C62D79E52A}" srcOrd="2" destOrd="0" parTransId="{200E86CF-7EFB-4787-8202-7DEAA5CD53F2}" sibTransId="{993EDBCF-2AD2-49EA-A17D-1361CD8876A9}"/>
    <dgm:cxn modelId="{73E75835-1EE1-440E-800B-45FB32DDD60B}" srcId="{3D96AA2F-31C0-4464-B074-3E5D073E4362}" destId="{11AE35F8-3EE4-40B6-803E-5FB7CF458892}" srcOrd="1" destOrd="0" parTransId="{4309740C-2E93-4D96-B46B-C437973D3468}" sibTransId="{B43B7754-66BD-40D8-88E5-2E44C390C19D}"/>
    <dgm:cxn modelId="{507C125D-0796-4FA5-A3F2-46EA6CF297C7}" type="presOf" srcId="{4309740C-2E93-4D96-B46B-C437973D3468}" destId="{67D04E61-3836-4DDB-AAAC-39AC8C8956E6}" srcOrd="1" destOrd="0" presId="urn:microsoft.com/office/officeart/2005/8/layout/radial5"/>
    <dgm:cxn modelId="{0AE41752-05C3-4F37-9AEA-892246D5952F}" srcId="{66694FC1-6021-4480-A345-C67C277F9D5C}" destId="{3D96AA2F-31C0-4464-B074-3E5D073E4362}" srcOrd="0" destOrd="0" parTransId="{2D03AFD2-AA87-4FE9-AF38-F79DB4C494E5}" sibTransId="{D74F1A94-0276-4584-8462-37FB0107F157}"/>
    <dgm:cxn modelId="{3B654769-02EC-4F06-81F5-A36583678088}" srcId="{3D96AA2F-31C0-4464-B074-3E5D073E4362}" destId="{3AFD3E5F-9533-447A-A1EC-71ED6D4AFAA2}" srcOrd="3" destOrd="0" parTransId="{9386DA4E-8FF7-4478-B2E8-DA06E75E7EDB}" sibTransId="{5DD251A6-560E-4708-B72D-64B4E3CF7ADA}"/>
    <dgm:cxn modelId="{AECBFEAC-CDA3-4548-BA29-CB0E8243789E}" type="presOf" srcId="{F29156D1-1494-4AB2-8FBA-C193919B6565}" destId="{C81A146E-6BA8-47D7-B1E9-D21FD7B060C6}" srcOrd="0" destOrd="0" presId="urn:microsoft.com/office/officeart/2005/8/layout/radial5"/>
    <dgm:cxn modelId="{AA30B474-4140-42EB-9782-5AA9C7C31D29}" type="presParOf" srcId="{93767561-6034-47C3-A52B-3E5247AE73F9}" destId="{26C0E8A2-ED9C-482A-A48C-092E2A70B533}" srcOrd="0" destOrd="0" presId="urn:microsoft.com/office/officeart/2005/8/layout/radial5"/>
    <dgm:cxn modelId="{2ABF84FC-CED1-445C-8E1A-1F229E5F71DE}" type="presParOf" srcId="{93767561-6034-47C3-A52B-3E5247AE73F9}" destId="{C81A146E-6BA8-47D7-B1E9-D21FD7B060C6}" srcOrd="1" destOrd="0" presId="urn:microsoft.com/office/officeart/2005/8/layout/radial5"/>
    <dgm:cxn modelId="{B8D730A3-DD85-49EE-BA15-117E2805393C}" type="presParOf" srcId="{C81A146E-6BA8-47D7-B1E9-D21FD7B060C6}" destId="{5B71E081-F4D0-4B61-B1E0-7CB8EDBEE23A}" srcOrd="0" destOrd="0" presId="urn:microsoft.com/office/officeart/2005/8/layout/radial5"/>
    <dgm:cxn modelId="{1FCC2742-A662-43A3-A17C-F6EB6408605D}" type="presParOf" srcId="{93767561-6034-47C3-A52B-3E5247AE73F9}" destId="{DA9DB4F8-B596-4641-9FD1-927A41664815}" srcOrd="2" destOrd="0" presId="urn:microsoft.com/office/officeart/2005/8/layout/radial5"/>
    <dgm:cxn modelId="{1B178754-014C-485A-AF12-D43608E808A8}" type="presParOf" srcId="{93767561-6034-47C3-A52B-3E5247AE73F9}" destId="{366B1F3E-BD66-44E4-9C2B-D6942BD169C4}" srcOrd="3" destOrd="0" presId="urn:microsoft.com/office/officeart/2005/8/layout/radial5"/>
    <dgm:cxn modelId="{32BCC59B-DFCF-447A-AC11-7B8B7A8CCBC5}" type="presParOf" srcId="{366B1F3E-BD66-44E4-9C2B-D6942BD169C4}" destId="{67D04E61-3836-4DDB-AAAC-39AC8C8956E6}" srcOrd="0" destOrd="0" presId="urn:microsoft.com/office/officeart/2005/8/layout/radial5"/>
    <dgm:cxn modelId="{8B223EEF-DC22-4931-B893-8F8A82B3B6EA}" type="presParOf" srcId="{93767561-6034-47C3-A52B-3E5247AE73F9}" destId="{3B7BA43B-0DA4-43BC-AB1F-0CC50EC54095}" srcOrd="4" destOrd="0" presId="urn:microsoft.com/office/officeart/2005/8/layout/radial5"/>
    <dgm:cxn modelId="{6758DE3C-F477-49EA-9DB6-DB2F5AA9E060}" type="presParOf" srcId="{93767561-6034-47C3-A52B-3E5247AE73F9}" destId="{73C3A4D4-5FCB-4121-876F-557FB308F961}" srcOrd="5" destOrd="0" presId="urn:microsoft.com/office/officeart/2005/8/layout/radial5"/>
    <dgm:cxn modelId="{160A1F73-3B9F-4B4D-A3DC-8271107577C5}" type="presParOf" srcId="{73C3A4D4-5FCB-4121-876F-557FB308F961}" destId="{DAF785AF-037A-4A1F-B3FD-29372F9B1EAB}" srcOrd="0" destOrd="0" presId="urn:microsoft.com/office/officeart/2005/8/layout/radial5"/>
    <dgm:cxn modelId="{6741F946-83C8-4DE8-BFE5-74AC837E7561}" type="presParOf" srcId="{93767561-6034-47C3-A52B-3E5247AE73F9}" destId="{25411119-6CDF-4CA2-B05B-D370F825339D}" srcOrd="6" destOrd="0" presId="urn:microsoft.com/office/officeart/2005/8/layout/radial5"/>
    <dgm:cxn modelId="{3B18878B-78DD-423E-8897-EB35360B0F8A}" type="presParOf" srcId="{93767561-6034-47C3-A52B-3E5247AE73F9}" destId="{D8EA2A56-34DD-4933-8AD7-A455AD945545}" srcOrd="7" destOrd="0" presId="urn:microsoft.com/office/officeart/2005/8/layout/radial5"/>
    <dgm:cxn modelId="{8803E635-9E14-4DAE-8062-D8EFF1DB4539}" type="presParOf" srcId="{D8EA2A56-34DD-4933-8AD7-A455AD945545}" destId="{152B5317-B054-416E-95BE-40F22F93D7EA}" srcOrd="0" destOrd="0" presId="urn:microsoft.com/office/officeart/2005/8/layout/radial5"/>
    <dgm:cxn modelId="{29788925-012D-49DB-8F13-C22681F63015}" type="presParOf" srcId="{93767561-6034-47C3-A52B-3E5247AE73F9}" destId="{8FFF3A38-C96A-440D-A4C7-920D578DA4B8}" srcOrd="8" destOrd="0" presId="urn:microsoft.com/office/officeart/2005/8/layout/radial5"/>
    <dgm:cxn modelId="{2567BC74-3EFD-43CA-B04B-B3BB8B71D3C3}" type="presParOf" srcId="{93767561-6034-47C3-A52B-3E5247AE73F9}" destId="{9BF219C8-DC53-4E36-970F-D1A269DC42FB}" srcOrd="9" destOrd="0" presId="urn:microsoft.com/office/officeart/2005/8/layout/radial5"/>
    <dgm:cxn modelId="{7249507C-4F73-4AFA-93AF-F9A755BAC90D}" type="presParOf" srcId="{9BF219C8-DC53-4E36-970F-D1A269DC42FB}" destId="{3A6E7316-2583-47B2-A38E-522C9EDAC163}" srcOrd="0" destOrd="0" presId="urn:microsoft.com/office/officeart/2005/8/layout/radial5"/>
    <dgm:cxn modelId="{A23A6010-1F4E-404E-A68B-5F2DA56E2BF7}" type="presParOf" srcId="{93767561-6034-47C3-A52B-3E5247AE73F9}" destId="{AE2659D8-203E-4B15-9C1B-C67DD80AE7F6}" srcOrd="10" destOrd="0" presId="urn:microsoft.com/office/officeart/2005/8/layout/radial5"/>
    <dgm:cxn modelId="{D8D96BD4-00F7-4750-A1E4-ADEF6F444656}" type="presParOf" srcId="{93767561-6034-47C3-A52B-3E5247AE73F9}" destId="{52D6209F-C972-4B55-8BF6-4E059A34B6F6}" srcOrd="11" destOrd="0" presId="urn:microsoft.com/office/officeart/2005/8/layout/radial5"/>
    <dgm:cxn modelId="{7C375E7C-B3E0-45A4-8F8D-2C33A5D2CD26}" type="presParOf" srcId="{52D6209F-C972-4B55-8BF6-4E059A34B6F6}" destId="{26ED5032-CA6F-40C6-894F-3DDEA480009F}" srcOrd="0" destOrd="0" presId="urn:microsoft.com/office/officeart/2005/8/layout/radial5"/>
    <dgm:cxn modelId="{144A6A3D-3203-4956-8508-ECB00715ABEA}" type="presParOf" srcId="{93767561-6034-47C3-A52B-3E5247AE73F9}" destId="{40E0590C-6593-4DFC-962D-0925E7D7E82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F44E8-8BF1-4353-98CB-6ECA36BE2738}">
      <dsp:nvSpPr>
        <dsp:cNvPr id="0" name=""/>
        <dsp:cNvSpPr/>
      </dsp:nvSpPr>
      <dsp:spPr>
        <a:xfrm>
          <a:off x="13870" y="135568"/>
          <a:ext cx="1360403" cy="532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n-lt"/>
            </a:rPr>
            <a:t>Glmnet</a:t>
          </a:r>
          <a:endParaRPr lang="en-US" sz="3600" kern="1200" dirty="0">
            <a:latin typeface="+mn-lt"/>
          </a:endParaRPr>
        </a:p>
      </dsp:txBody>
      <dsp:txXfrm>
        <a:off x="29454" y="151152"/>
        <a:ext cx="1329235" cy="500901"/>
      </dsp:txXfrm>
    </dsp:sp>
    <dsp:sp modelId="{730D4A2C-3C41-4B8E-8144-E2943FC4753B}">
      <dsp:nvSpPr>
        <dsp:cNvPr id="0" name=""/>
        <dsp:cNvSpPr/>
      </dsp:nvSpPr>
      <dsp:spPr>
        <a:xfrm>
          <a:off x="149910" y="667637"/>
          <a:ext cx="153037" cy="646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824"/>
              </a:lnTo>
              <a:lnTo>
                <a:pt x="153037" y="646824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2F757-B9BE-41D0-B359-AD104438211A}">
      <dsp:nvSpPr>
        <dsp:cNvPr id="0" name=""/>
        <dsp:cNvSpPr/>
      </dsp:nvSpPr>
      <dsp:spPr>
        <a:xfrm>
          <a:off x="302947" y="800403"/>
          <a:ext cx="2802829" cy="10281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- Fits various distributions like Poisson, gamma, inverse Gaussian, etc.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- Implements optimal combination of both lasso and ridge regularizations</a:t>
          </a:r>
          <a:endParaRPr lang="en-US" sz="1100" i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100" i="1" kern="1200" dirty="0"/>
        </a:p>
      </dsp:txBody>
      <dsp:txXfrm>
        <a:off x="333059" y="830515"/>
        <a:ext cx="2742605" cy="967892"/>
      </dsp:txXfrm>
    </dsp:sp>
    <dsp:sp modelId="{31C73547-F838-4B41-BC80-E53B55BE0D34}">
      <dsp:nvSpPr>
        <dsp:cNvPr id="0" name=""/>
        <dsp:cNvSpPr/>
      </dsp:nvSpPr>
      <dsp:spPr>
        <a:xfrm>
          <a:off x="149910" y="667637"/>
          <a:ext cx="92430" cy="2101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283"/>
              </a:lnTo>
              <a:lnTo>
                <a:pt x="92430" y="2101283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467B7-23A1-475B-B520-283DC26BE2DC}">
      <dsp:nvSpPr>
        <dsp:cNvPr id="0" name=""/>
        <dsp:cNvSpPr/>
      </dsp:nvSpPr>
      <dsp:spPr>
        <a:xfrm>
          <a:off x="242340" y="2243499"/>
          <a:ext cx="2815779" cy="105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 dirty="0"/>
            <a:t>- Performed better than other generalized linear models in terms of accuracy and </a:t>
          </a:r>
          <a:r>
            <a:rPr lang="en-US" sz="1100" kern="1200" dirty="0" err="1"/>
            <a:t>gini</a:t>
          </a:r>
          <a:r>
            <a:rPr lang="en-US" sz="1100" kern="1200" dirty="0"/>
            <a:t> index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 dirty="0"/>
            <a:t>- Gini index: 0.205 (on validation data)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 dirty="0"/>
            <a:t>-</a:t>
          </a:r>
        </a:p>
      </dsp:txBody>
      <dsp:txXfrm>
        <a:off x="273118" y="2274277"/>
        <a:ext cx="2754223" cy="989286"/>
      </dsp:txXfrm>
    </dsp:sp>
    <dsp:sp modelId="{D7E5BCAF-CEB6-47F5-BD6B-726A786DA660}">
      <dsp:nvSpPr>
        <dsp:cNvPr id="0" name=""/>
        <dsp:cNvSpPr/>
      </dsp:nvSpPr>
      <dsp:spPr>
        <a:xfrm>
          <a:off x="3232011" y="124263"/>
          <a:ext cx="1385489" cy="46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Xgboost</a:t>
          </a:r>
        </a:p>
      </dsp:txBody>
      <dsp:txXfrm>
        <a:off x="3245766" y="138018"/>
        <a:ext cx="1357979" cy="442117"/>
      </dsp:txXfrm>
    </dsp:sp>
    <dsp:sp modelId="{79FF3857-F3C1-414B-8388-BC437F2D9299}">
      <dsp:nvSpPr>
        <dsp:cNvPr id="0" name=""/>
        <dsp:cNvSpPr/>
      </dsp:nvSpPr>
      <dsp:spPr>
        <a:xfrm>
          <a:off x="3370560" y="593890"/>
          <a:ext cx="99522" cy="64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316"/>
              </a:lnTo>
              <a:lnTo>
                <a:pt x="99522" y="646316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82C6F-90CB-4BCC-ADF0-BD06A18DCA41}">
      <dsp:nvSpPr>
        <dsp:cNvPr id="0" name=""/>
        <dsp:cNvSpPr/>
      </dsp:nvSpPr>
      <dsp:spPr>
        <a:xfrm>
          <a:off x="3470082" y="806650"/>
          <a:ext cx="2492228" cy="867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- Highly sophisticated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- Can tackle various </a:t>
          </a:r>
          <a:r>
            <a:rPr lang="en-US" sz="1100" i="1" kern="1200" dirty="0"/>
            <a:t>data irregularities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- </a:t>
          </a:r>
          <a:r>
            <a:rPr lang="en-US" sz="1100" i="1" kern="1200" dirty="0"/>
            <a:t>Parallel processing</a:t>
          </a:r>
        </a:p>
      </dsp:txBody>
      <dsp:txXfrm>
        <a:off x="3495479" y="832047"/>
        <a:ext cx="2441434" cy="816318"/>
      </dsp:txXfrm>
    </dsp:sp>
    <dsp:sp modelId="{E89F1880-49C5-4FCE-9D81-B2D61D73AD32}">
      <dsp:nvSpPr>
        <dsp:cNvPr id="0" name=""/>
        <dsp:cNvSpPr/>
      </dsp:nvSpPr>
      <dsp:spPr>
        <a:xfrm>
          <a:off x="3370560" y="593890"/>
          <a:ext cx="154775" cy="2036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728"/>
              </a:lnTo>
              <a:lnTo>
                <a:pt x="154775" y="2036728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F8955-D612-4512-BB17-FBEE021ACE7E}">
      <dsp:nvSpPr>
        <dsp:cNvPr id="0" name=""/>
        <dsp:cNvSpPr/>
      </dsp:nvSpPr>
      <dsp:spPr>
        <a:xfrm>
          <a:off x="3525336" y="2252300"/>
          <a:ext cx="2543056" cy="756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Gini index: 0.2124 (on validation data)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Efficient implementation of </a:t>
          </a:r>
          <a:r>
            <a:rPr lang="en-US" sz="1100" i="1" kern="1200" dirty="0"/>
            <a:t>regularized boosting</a:t>
          </a:r>
          <a:endParaRPr lang="en-US" sz="800" i="1" kern="1200" dirty="0"/>
        </a:p>
      </dsp:txBody>
      <dsp:txXfrm>
        <a:off x="3547497" y="2274461"/>
        <a:ext cx="2498734" cy="712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0E8A2-ED9C-482A-A48C-092E2A70B533}">
      <dsp:nvSpPr>
        <dsp:cNvPr id="0" name=""/>
        <dsp:cNvSpPr/>
      </dsp:nvSpPr>
      <dsp:spPr>
        <a:xfrm>
          <a:off x="2948031" y="1351302"/>
          <a:ext cx="866243" cy="866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074889" y="1478160"/>
        <a:ext cx="612527" cy="612527"/>
      </dsp:txXfrm>
    </dsp:sp>
    <dsp:sp modelId="{C81A146E-6BA8-47D7-B1E9-D21FD7B060C6}">
      <dsp:nvSpPr>
        <dsp:cNvPr id="0" name=""/>
        <dsp:cNvSpPr/>
      </dsp:nvSpPr>
      <dsp:spPr>
        <a:xfrm rot="16200000">
          <a:off x="3268655" y="985994"/>
          <a:ext cx="224995" cy="318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02404" y="1083509"/>
        <a:ext cx="157497" cy="191300"/>
      </dsp:txXfrm>
    </dsp:sp>
    <dsp:sp modelId="{DA9DB4F8-B596-4641-9FD1-927A41664815}">
      <dsp:nvSpPr>
        <dsp:cNvPr id="0" name=""/>
        <dsp:cNvSpPr/>
      </dsp:nvSpPr>
      <dsp:spPr>
        <a:xfrm>
          <a:off x="2826319" y="14819"/>
          <a:ext cx="1109667" cy="911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Claim History</a:t>
          </a:r>
        </a:p>
      </dsp:txBody>
      <dsp:txXfrm>
        <a:off x="2988826" y="148373"/>
        <a:ext cx="784653" cy="644855"/>
      </dsp:txXfrm>
    </dsp:sp>
    <dsp:sp modelId="{366B1F3E-BD66-44E4-9C2B-D6942BD169C4}">
      <dsp:nvSpPr>
        <dsp:cNvPr id="0" name=""/>
        <dsp:cNvSpPr/>
      </dsp:nvSpPr>
      <dsp:spPr>
        <a:xfrm rot="19800000">
          <a:off x="3811477" y="1322052"/>
          <a:ext cx="188821" cy="318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815272" y="1399980"/>
        <a:ext cx="132175" cy="191300"/>
      </dsp:txXfrm>
    </dsp:sp>
    <dsp:sp modelId="{3B7BA43B-0DA4-43BC-AB1F-0CC50EC54095}">
      <dsp:nvSpPr>
        <dsp:cNvPr id="0" name=""/>
        <dsp:cNvSpPr/>
      </dsp:nvSpPr>
      <dsp:spPr>
        <a:xfrm>
          <a:off x="3963950" y="671630"/>
          <a:ext cx="1109667" cy="911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Customer Credit Information</a:t>
          </a:r>
        </a:p>
      </dsp:txBody>
      <dsp:txXfrm>
        <a:off x="4126457" y="805184"/>
        <a:ext cx="784653" cy="644855"/>
      </dsp:txXfrm>
    </dsp:sp>
    <dsp:sp modelId="{73C3A4D4-5FCB-4121-876F-557FB308F961}">
      <dsp:nvSpPr>
        <dsp:cNvPr id="0" name=""/>
        <dsp:cNvSpPr/>
      </dsp:nvSpPr>
      <dsp:spPr>
        <a:xfrm rot="1800000">
          <a:off x="3811477" y="1927963"/>
          <a:ext cx="188821" cy="318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815272" y="1977568"/>
        <a:ext cx="132175" cy="191300"/>
      </dsp:txXfrm>
    </dsp:sp>
    <dsp:sp modelId="{25411119-6CDF-4CA2-B05B-D370F825339D}">
      <dsp:nvSpPr>
        <dsp:cNvPr id="0" name=""/>
        <dsp:cNvSpPr/>
      </dsp:nvSpPr>
      <dsp:spPr>
        <a:xfrm>
          <a:off x="3963950" y="1985253"/>
          <a:ext cx="1109667" cy="911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Miles Traveled</a:t>
          </a:r>
        </a:p>
      </dsp:txBody>
      <dsp:txXfrm>
        <a:off x="4126457" y="2118807"/>
        <a:ext cx="784653" cy="644855"/>
      </dsp:txXfrm>
    </dsp:sp>
    <dsp:sp modelId="{D8EA2A56-34DD-4933-8AD7-A455AD945545}">
      <dsp:nvSpPr>
        <dsp:cNvPr id="0" name=""/>
        <dsp:cNvSpPr/>
      </dsp:nvSpPr>
      <dsp:spPr>
        <a:xfrm rot="5400000">
          <a:off x="3268655" y="2264021"/>
          <a:ext cx="224995" cy="318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02404" y="2294038"/>
        <a:ext cx="157497" cy="191300"/>
      </dsp:txXfrm>
    </dsp:sp>
    <dsp:sp modelId="{8FFF3A38-C96A-440D-A4C7-920D578DA4B8}">
      <dsp:nvSpPr>
        <dsp:cNvPr id="0" name=""/>
        <dsp:cNvSpPr/>
      </dsp:nvSpPr>
      <dsp:spPr>
        <a:xfrm>
          <a:off x="2826319" y="2642065"/>
          <a:ext cx="1109667" cy="911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Automobile Details</a:t>
          </a:r>
          <a:endParaRPr lang="en-US" sz="1200" kern="1200" dirty="0"/>
        </a:p>
      </dsp:txBody>
      <dsp:txXfrm>
        <a:off x="2988826" y="2775619"/>
        <a:ext cx="784653" cy="644855"/>
      </dsp:txXfrm>
    </dsp:sp>
    <dsp:sp modelId="{9BF219C8-DC53-4E36-970F-D1A269DC42FB}">
      <dsp:nvSpPr>
        <dsp:cNvPr id="0" name=""/>
        <dsp:cNvSpPr/>
      </dsp:nvSpPr>
      <dsp:spPr>
        <a:xfrm rot="9000000">
          <a:off x="2762008" y="1927963"/>
          <a:ext cx="188821" cy="318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814859" y="1977568"/>
        <a:ext cx="132175" cy="191300"/>
      </dsp:txXfrm>
    </dsp:sp>
    <dsp:sp modelId="{AE2659D8-203E-4B15-9C1B-C67DD80AE7F6}">
      <dsp:nvSpPr>
        <dsp:cNvPr id="0" name=""/>
        <dsp:cNvSpPr/>
      </dsp:nvSpPr>
      <dsp:spPr>
        <a:xfrm>
          <a:off x="1688688" y="1985253"/>
          <a:ext cx="1109667" cy="911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Drive History</a:t>
          </a:r>
        </a:p>
      </dsp:txBody>
      <dsp:txXfrm>
        <a:off x="1851195" y="2118807"/>
        <a:ext cx="784653" cy="644855"/>
      </dsp:txXfrm>
    </dsp:sp>
    <dsp:sp modelId="{52D6209F-C972-4B55-8BF6-4E059A34B6F6}">
      <dsp:nvSpPr>
        <dsp:cNvPr id="0" name=""/>
        <dsp:cNvSpPr/>
      </dsp:nvSpPr>
      <dsp:spPr>
        <a:xfrm rot="12600000">
          <a:off x="2762008" y="1322052"/>
          <a:ext cx="188821" cy="318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814859" y="1399980"/>
        <a:ext cx="132175" cy="191300"/>
      </dsp:txXfrm>
    </dsp:sp>
    <dsp:sp modelId="{40E0590C-6593-4DFC-962D-0925E7D7E82C}">
      <dsp:nvSpPr>
        <dsp:cNvPr id="0" name=""/>
        <dsp:cNvSpPr/>
      </dsp:nvSpPr>
      <dsp:spPr>
        <a:xfrm>
          <a:off x="1688688" y="671630"/>
          <a:ext cx="1109667" cy="911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Policy Information</a:t>
          </a:r>
        </a:p>
      </dsp:txBody>
      <dsp:txXfrm>
        <a:off x="1851195" y="805184"/>
        <a:ext cx="784653" cy="644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BE6C-4C0C-8046-BBFD-371AD798216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FCB1-D51F-8E41-88AA-D42180F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1CBAD-2DBC-4E58-8345-9CB57300053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FB336-D719-4C37-886E-B05162DA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8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7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1E4E-CF30-4CA0-AB0E-3196E64920A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4DDB-AFDD-4D95-A0A1-8622B202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329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3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4277"/>
            <a:ext cx="4038600" cy="339407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4277"/>
            <a:ext cx="4038600" cy="339407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96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20015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4277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  <p:sldLayoutId id="2147493485" r:id="rId4"/>
    <p:sldLayoutId id="2147493486" r:id="rId5"/>
    <p:sldLayoutId id="2147493487" r:id="rId6"/>
    <p:sldLayoutId id="2147493488" r:id="rId7"/>
    <p:sldLayoutId id="2147493489" r:id="rId8"/>
    <p:sldLayoutId id="214749349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56F7-E2D5-EF4D-B3EB-3635D9B80BF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0157" y="1067175"/>
            <a:ext cx="8144134" cy="159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b="1" dirty="0">
                <a:latin typeface="+mj-lt"/>
              </a:rPr>
              <a:t>Travelers Case Competition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585098" y="3221111"/>
            <a:ext cx="2338384" cy="14926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Anushri Dixit</a:t>
            </a:r>
          </a:p>
          <a:p>
            <a:pPr marL="0" indent="0" algn="r">
              <a:buNone/>
            </a:pPr>
            <a:r>
              <a:rPr lang="en-US" dirty="0" err="1"/>
              <a:t>Arkojyoti</a:t>
            </a:r>
            <a:r>
              <a:rPr lang="en-US" dirty="0"/>
              <a:t> </a:t>
            </a:r>
            <a:r>
              <a:rPr lang="en-US" dirty="0" err="1"/>
              <a:t>Hore</a:t>
            </a:r>
            <a:endParaRPr lang="en-US" dirty="0"/>
          </a:p>
          <a:p>
            <a:pPr marL="0" indent="0" algn="r">
              <a:buNone/>
            </a:pPr>
            <a:r>
              <a:rPr lang="en-US" dirty="0" err="1"/>
              <a:t>Dnyanesh</a:t>
            </a:r>
            <a:r>
              <a:rPr lang="en-US" dirty="0"/>
              <a:t> Kulkarni</a:t>
            </a:r>
          </a:p>
          <a:p>
            <a:pPr marL="0" indent="0" algn="r">
              <a:buNone/>
            </a:pPr>
            <a:r>
              <a:rPr lang="en-US" dirty="0"/>
              <a:t>Mansi Bodke</a:t>
            </a:r>
          </a:p>
          <a:p>
            <a:pPr marL="0" indent="0" algn="r">
              <a:buNone/>
            </a:pPr>
            <a:r>
              <a:rPr lang="en-US" dirty="0"/>
              <a:t>Neeraj </a:t>
            </a:r>
            <a:r>
              <a:rPr lang="en-US" dirty="0" err="1"/>
              <a:t>Subhedar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53" y="6978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5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316" y="1497639"/>
            <a:ext cx="8226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Adding newly proposed variables and re-modeling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Cost predictions for different segments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Re-categorization of the variables from observed trends for better results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Trying new models based on the distribution of the target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48" y="21045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5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563" y="1900100"/>
            <a:ext cx="4185684" cy="1041574"/>
          </a:xfrm>
        </p:spPr>
        <p:txBody>
          <a:bodyPr/>
          <a:lstStyle/>
          <a:p>
            <a:r>
              <a:rPr lang="en-US" dirty="0">
                <a:latin typeface="Lucida Calligraphy" panose="03010101010101010101" pitchFamily="66" charset="0"/>
              </a:rPr>
              <a:t>Thank you 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48" y="6978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2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4930" y="36102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493" y="1396825"/>
            <a:ext cx="75597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Executive Summary &amp; Problem Definition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EDA results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Modeling approach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Business impact of the model- Customer segmentation criteria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New variables proposed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Future 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48" y="6978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8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Executive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317" y="1497639"/>
            <a:ext cx="75597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 of predictive modeling in insurance domain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Business benefits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Brief results of the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Cost Benefit Analysis and Value-Add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48" y="6978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5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Problem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317" y="1497639"/>
            <a:ext cx="80913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Predict the claim-cost using given variables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Business use case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Target variable: ‘claim cost’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description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92" y="35221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4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172" y="192218"/>
            <a:ext cx="8112642" cy="782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Approach : EDA +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67" y="974900"/>
            <a:ext cx="3670942" cy="36098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4172" y="988661"/>
            <a:ext cx="4538330" cy="19671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Machine generated alternative text:&#10;Mosaic Plot &#10;1.00 &#10;0.75 &#10;0.50 &#10;0.25 &#10;0.00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4" y="3019231"/>
            <a:ext cx="4536558" cy="2070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448" y="6978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5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9273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Approach : EDA + Modeling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79000458"/>
              </p:ext>
            </p:extLst>
          </p:nvPr>
        </p:nvGraphicFramePr>
        <p:xfrm>
          <a:off x="659219" y="539750"/>
          <a:ext cx="6960781" cy="415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01804098"/>
              </p:ext>
            </p:extLst>
          </p:nvPr>
        </p:nvGraphicFramePr>
        <p:xfrm>
          <a:off x="214861" y="1158922"/>
          <a:ext cx="6122144" cy="37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44" y="3278080"/>
            <a:ext cx="2688944" cy="1318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44" y="1701210"/>
            <a:ext cx="2688944" cy="1534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30874" y="884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8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3285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>
                <a:latin typeface="+mj-lt"/>
              </a:rPr>
              <a:t>Customer Segmentation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1" y="1387829"/>
            <a:ext cx="4513274" cy="31941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48" y="1387829"/>
            <a:ext cx="4397257" cy="31941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07690" y="4581955"/>
            <a:ext cx="205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and Validation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5635" y="4591910"/>
            <a:ext cx="8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65" y="926348"/>
            <a:ext cx="280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Exposure v/s Claim Cost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448" y="6978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3285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>
                <a:latin typeface="+mj-lt"/>
              </a:rPr>
              <a:t>Customer Segmentation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66" y="3061052"/>
            <a:ext cx="2244383" cy="20204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2" y="727608"/>
            <a:ext cx="7749483" cy="23077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643" y="3061051"/>
            <a:ext cx="2719774" cy="2026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448" y="0"/>
            <a:ext cx="1109552" cy="7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4453" y="157605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Potential Variables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66909188"/>
              </p:ext>
            </p:extLst>
          </p:nvPr>
        </p:nvGraphicFramePr>
        <p:xfrm>
          <a:off x="1178328" y="951599"/>
          <a:ext cx="6762307" cy="3568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Rectangle: Diagonal Corners Rounded 34"/>
          <p:cNvSpPr/>
          <p:nvPr/>
        </p:nvSpPr>
        <p:spPr>
          <a:xfrm>
            <a:off x="4249253" y="2402790"/>
            <a:ext cx="655901" cy="602670"/>
          </a:xfrm>
          <a:prstGeom prst="round2DiagRect">
            <a:avLst>
              <a:gd name="adj1" fmla="val 16667"/>
              <a:gd name="adj2" fmla="val 0"/>
            </a:avLst>
          </a:prstGeom>
          <a:blipFill>
            <a:blip r:embed="rId7"/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TextBox 36"/>
          <p:cNvSpPr txBox="1"/>
          <p:nvPr/>
        </p:nvSpPr>
        <p:spPr>
          <a:xfrm>
            <a:off x="3071334" y="102507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Claim time</a:t>
            </a:r>
          </a:p>
          <a:p>
            <a:r>
              <a:rPr lang="en-US" sz="1200" dirty="0"/>
              <a:t>- # of Claims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4491" y="1843027"/>
            <a:ext cx="155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Debts</a:t>
            </a:r>
          </a:p>
          <a:p>
            <a:r>
              <a:rPr lang="en-US" sz="1200" dirty="0"/>
              <a:t>- Payment history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482501" y="1935361"/>
            <a:ext cx="140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Policy Type</a:t>
            </a:r>
          </a:p>
          <a:p>
            <a:r>
              <a:rPr lang="en-US" sz="1200" dirty="0"/>
              <a:t>- Amount Refunded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82501" y="3242146"/>
            <a:ext cx="172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Driver Rating</a:t>
            </a:r>
          </a:p>
          <a:p>
            <a:r>
              <a:rPr lang="en-US" sz="1200" dirty="0"/>
              <a:t>- Medical History</a:t>
            </a:r>
          </a:p>
          <a:p>
            <a:r>
              <a:rPr lang="en-US" sz="1200" dirty="0"/>
              <a:t>- Alcohol consumption</a:t>
            </a:r>
          </a:p>
          <a:p>
            <a:r>
              <a:rPr lang="en-US" sz="1200" dirty="0"/>
              <a:t> pattern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59216" y="4328754"/>
            <a:ext cx="1200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Efficiency</a:t>
            </a:r>
          </a:p>
          <a:p>
            <a:r>
              <a:rPr lang="en-US" sz="1200" dirty="0"/>
              <a:t>- Purpose of use</a:t>
            </a:r>
          </a:p>
          <a:p>
            <a:r>
              <a:rPr lang="en-US" sz="1200" dirty="0"/>
              <a:t>- Miles Travelled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4448" y="6978"/>
            <a:ext cx="1109552" cy="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239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-oakleaf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hite-oakleaf-wideformat-temp.pptx" id="{E5C2B4C0-A971-4C97-9354-4EEDAA0BD3EF}" vid="{E8511186-F6A8-45D5-B0B6-129645621FF7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hite-oakleaf-wideformat-temp.pptx" id="{E5C2B4C0-A971-4C97-9354-4EEDAA0BD3EF}" vid="{AC304F5C-A918-4232-A7A4-E5E0B0ADE5FC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hite-oakleaf-wideformat-temp.pptx" id="{E5C2B4C0-A971-4C97-9354-4EEDAA0BD3EF}" vid="{46235804-065B-4A2D-8AB0-8112A50F449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white-oakleaf-wideformat-temp</Template>
  <TotalTime>254</TotalTime>
  <Words>271</Words>
  <Application>Microsoft Office PowerPoint</Application>
  <PresentationFormat>On-screen Show (16:9)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Calligraphy</vt:lpstr>
      <vt:lpstr>Wingdings</vt:lpstr>
      <vt:lpstr>white-oakleaf-template</vt:lpstr>
      <vt:lpstr>1_Custom Design</vt:lpstr>
      <vt:lpstr>Custom Design</vt:lpstr>
      <vt:lpstr>PowerPoint Presentation</vt:lpstr>
      <vt:lpstr>Agenda</vt:lpstr>
      <vt:lpstr>Executive Summary</vt:lpstr>
      <vt:lpstr>Problem Definition</vt:lpstr>
      <vt:lpstr>Approach : EDA + Modeling</vt:lpstr>
      <vt:lpstr>Approach : EDA + Modeling</vt:lpstr>
      <vt:lpstr>PowerPoint Presentation</vt:lpstr>
      <vt:lpstr>PowerPoint Presentation</vt:lpstr>
      <vt:lpstr>Potential Variables</vt:lpstr>
      <vt:lpstr>Future Work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Pranavanshu Vadrevu</dc:creator>
  <cp:lastModifiedBy>Anushri Dixit</cp:lastModifiedBy>
  <cp:revision>51</cp:revision>
  <dcterms:created xsi:type="dcterms:W3CDTF">2016-11-24T05:01:09Z</dcterms:created>
  <dcterms:modified xsi:type="dcterms:W3CDTF">2016-12-01T09:10:43Z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