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31F9D-D336-4161-A530-A22D7101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EBE679-AD16-4497-B4A0-B2B327E74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6DE227-E394-4C65-9169-2875DBD0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8299D0-14CD-43AB-A8FD-D51A9729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D80A78-E919-40CC-BD8F-A1B83F3B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7265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32EF9-FCBF-4E68-9FA2-9F823DB3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BE507C-5C9C-4AE6-8CC3-4A9E8283A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D5A409-305A-437A-9A83-AFD1983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0DFE93-A665-4A49-9A31-41C91793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C4075C-6A8E-4EFB-A1BA-C8951AE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9797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1E3F7A-5E29-4808-A9AE-3F074EC8B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E70D6A-6E62-48AA-AE2E-EC69A07A1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C46161-6F7C-4E66-9D72-01DB5B81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3CA0D1-62CF-4BD6-AF40-2AF2E18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EE8CFD-A52F-4450-A13C-5C9820B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755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5D188-1ED7-4818-AF40-00857D88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5B845-ABF1-4EC0-99CA-FBCC7F00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8748C0-19FB-469B-BE8F-7771BFE8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E6B59-04AA-4181-A71D-53EC02E1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AC6262-5853-4361-A0AE-1EB42AD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755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E562C-1B4C-411F-8E9B-AEE77C6E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8DEEB1-E976-4D66-A897-E2B04043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70C862-D482-46B3-A6D2-60073717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997099-238C-4FD1-8C10-DF683D59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8FC7CF-4585-4B5F-B55F-E95855F5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0472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4E03F-A2B2-430D-980E-67667302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08D957-BA91-4A5B-9531-CABC0BE40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BFB37C-037A-44E1-8020-F9F1EA8E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8584D6-8F77-4E09-8415-016DE157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F8D4B0-BAC2-425C-B92B-03AD83A7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542D83-A31B-4A90-AA42-30111967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5713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026AA-5C9F-4841-881A-4CFC2489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59CF31-43BF-40D0-977D-5E768E15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60F513-A143-4218-8E79-E6B503775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9D2C7C-1F41-4983-890B-12C88C952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52082-7082-489B-8D06-256F665C3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D682FBC-8B5D-47C5-A873-D5C926DE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D86B1E-2BE2-4C76-B24C-0C9AC788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80F3FD-E3C7-4938-B7EB-A865F0C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4871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42DFA-21EE-4FB8-A235-3C5FF07A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160C3A-21C7-407B-A546-D7C0A92E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26DAE2-8DF2-4BA4-ADD5-951CBA2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4BEBF0-940A-4423-A870-193E2E41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143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D79719-5E25-4DF7-9089-7AD48BBA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AC2407-067A-4930-9A9C-CD2BAE90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D4EAA1-2A92-45E7-8FC1-A5AF3B13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285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589E4-8F7B-4FC5-8A99-481FDF76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F04787-682B-4C25-B23B-AC6A7B7D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BEE10E-2476-4F74-9313-E143A9772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59511A-C048-4785-8A6D-ADA9E2F3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33F672-2F25-4C93-AD62-7502E01C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298472-8809-4285-A1DD-C57264F7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6446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2E5E41-D564-408C-875D-77100DA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A81DE52-2911-4062-BC4F-5E7CD638E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EA45EE-C5F0-4CEC-83DA-D0C663BBD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291605-51ED-4CBC-BD9F-E8274777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E9F4B6-3410-4A8A-8C4D-90CB7069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CDE6C3-60A3-4C4E-912F-535EC379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21660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4F4DC0-EE5B-4DD9-88B3-D18D943B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44DAF0-46CD-4F4E-8F12-7E2EA2CF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1809A0-BF5D-448C-8BD8-942CF32F6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26E4-D62E-41A0-86F8-60934FF80A5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103255-21BE-4334-ACCF-B37598E8D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3B46FE-E306-4310-ACF5-B87693A35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3EB3-8BA1-4504-9EC4-8493F844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32E231-C9D7-496D-9254-E8D463C8F5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F677D5-D444-477F-87A1-DF0FDB3C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0771"/>
            <a:ext cx="9144000" cy="135919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Elevation" pitchFamily="2" charset="0"/>
                <a:ea typeface="Adobe Kaiti Std R" panose="02020400000000000000" pitchFamily="18" charset="-128"/>
              </a:rPr>
              <a:t>CARWASH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Elevation" pitchFamily="2" charset="0"/>
                <a:ea typeface="Adobe Kaiti Std R" panose="02020400000000000000" pitchFamily="18" charset="-128"/>
              </a:rPr>
              <a:t>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65EA454-D2C5-47BE-BF93-D0B35E98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234" y="3602038"/>
            <a:ext cx="6941712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M.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Alwi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Sukra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 		1606906010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DP. Nala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Krisnanda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		1606905916</a:t>
            </a:r>
          </a:p>
        </p:txBody>
      </p:sp>
    </p:spTree>
    <p:extLst>
      <p:ext uri="{BB962C8B-B14F-4D97-AF65-F5344CB8AC3E}">
        <p14:creationId xmlns:p14="http://schemas.microsoft.com/office/powerpoint/2010/main" val="23504794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99DCCD-C43D-4703-AD33-186A107BE9F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67338-4B91-4EF2-A1ED-9DA82864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Elevation" pitchFamily="2" charset="0"/>
              </a:rPr>
              <a:t>H. IMPLEMENTASI ASPEK TEKNIS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30DC22-93D6-475D-98DC-8BCFCA77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2. </a:t>
            </a:r>
            <a:r>
              <a:rPr lang="en-US" sz="2400" b="1" dirty="0" err="1">
                <a:latin typeface="Garamond" panose="02020404030301010803" pitchFamily="18" charset="0"/>
              </a:rPr>
              <a:t>Keluarkan</a:t>
            </a:r>
            <a:r>
              <a:rPr lang="en-US" sz="2400" b="1" dirty="0">
                <a:latin typeface="Garamond" panose="02020404030301010803" pitchFamily="18" charset="0"/>
              </a:rPr>
              <a:t> Mobil </a:t>
            </a:r>
            <a:r>
              <a:rPr lang="en-US" sz="2400" b="1" dirty="0" err="1">
                <a:latin typeface="Garamond" panose="02020404030301010803" pitchFamily="18" charset="0"/>
              </a:rPr>
              <a:t>dari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Antrean</a:t>
            </a:r>
            <a:r>
              <a:rPr lang="en-US" sz="2400" b="1" dirty="0">
                <a:latin typeface="Garamond" panose="02020404030301010803" pitchFamily="18" charset="0"/>
              </a:rPr>
              <a:t> (</a:t>
            </a:r>
            <a:r>
              <a:rPr lang="en-US" sz="2400" b="1" dirty="0" err="1">
                <a:latin typeface="Garamond" panose="02020404030301010803" pitchFamily="18" charset="0"/>
              </a:rPr>
              <a:t>tidak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jadi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mencuci</a:t>
            </a:r>
            <a:r>
              <a:rPr lang="en-US" sz="2400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976F21-5F8B-48C2-B5B3-4D7544298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64" y="2580601"/>
            <a:ext cx="7096272" cy="38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4608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4DD86F-1E76-4353-BD34-78E4E8EB52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67338-4B91-4EF2-A1ED-9DA82864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Elevation" pitchFamily="2" charset="0"/>
              </a:rPr>
              <a:t>H. IMPLEMENTASI ASPEK TEKNIS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30DC22-93D6-475D-98DC-8BCFCA77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5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3. </a:t>
            </a:r>
            <a:r>
              <a:rPr lang="en-US" sz="2400" b="1" dirty="0" err="1">
                <a:latin typeface="Garamond" panose="02020404030301010803" pitchFamily="18" charset="0"/>
              </a:rPr>
              <a:t>Simulasi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Waktu</a:t>
            </a:r>
            <a:r>
              <a:rPr lang="en-US" sz="2400" b="1" dirty="0">
                <a:latin typeface="Garamond" panose="02020404030301010803" pitchFamily="18" charset="0"/>
              </a:rPr>
              <a:t> (</a:t>
            </a:r>
            <a:r>
              <a:rPr lang="en-US" sz="2400" b="1" dirty="0" err="1">
                <a:latin typeface="Garamond" panose="02020404030301010803" pitchFamily="18" charset="0"/>
              </a:rPr>
              <a:t>jika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mobil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sudah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selesai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akan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otomatis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keluar</a:t>
            </a:r>
            <a:r>
              <a:rPr lang="en-US" sz="2400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462D0B-B76C-42EC-9128-F9151791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85" y="3019572"/>
            <a:ext cx="8160829" cy="25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617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DF7FF26-329C-4F94-9DDD-6503CB62A1F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67338-4B91-4EF2-A1ED-9DA82864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Elevation" pitchFamily="2" charset="0"/>
              </a:rPr>
              <a:t>H. IMPLEMENTASI ASPEK TEKNIS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30DC22-93D6-475D-98DC-8BCFCA77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7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4. </a:t>
            </a:r>
            <a:r>
              <a:rPr lang="en-US" sz="2400" b="1" dirty="0" err="1">
                <a:latin typeface="Garamond" panose="02020404030301010803" pitchFamily="18" charset="0"/>
              </a:rPr>
              <a:t>Menampilkan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Jumlah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pendapatan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dan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jumlah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waktu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saat</a:t>
            </a:r>
            <a:r>
              <a:rPr lang="en-US" sz="2400" b="1" dirty="0">
                <a:latin typeface="Garamond" panose="02020404030301010803" pitchFamily="18" charset="0"/>
              </a:rPr>
              <a:t> program </a:t>
            </a:r>
            <a:r>
              <a:rPr lang="en-US" sz="2400" b="1" dirty="0" err="1">
                <a:latin typeface="Garamond" panose="02020404030301010803" pitchFamily="18" charset="0"/>
              </a:rPr>
              <a:t>dijalankan</a:t>
            </a:r>
            <a:endParaRPr lang="en-US" sz="2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C42906-5D75-46CB-8FAF-B637FF6C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99" y="3056866"/>
            <a:ext cx="7749001" cy="31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0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57CF2F-DAC8-4F68-B618-ED6AEF577E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791A2-BD07-4393-BE98-FE28C752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vation" pitchFamily="2" charset="0"/>
              </a:rPr>
              <a:t>I. POTENSIAL PENGEMBANGAN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9AAEF0-409A-4F18-BCA4-B37BF6C1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592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Garamond" panose="02020404030301010803" pitchFamily="18" charset="0"/>
              </a:rPr>
              <a:t>Menggunakan</a:t>
            </a:r>
            <a:r>
              <a:rPr lang="en-US" sz="2400" dirty="0">
                <a:latin typeface="Garamond" panose="02020404030301010803" pitchFamily="18" charset="0"/>
              </a:rPr>
              <a:t> real time.</a:t>
            </a:r>
          </a:p>
        </p:txBody>
      </p:sp>
    </p:spTree>
    <p:extLst>
      <p:ext uri="{BB962C8B-B14F-4D97-AF65-F5344CB8AC3E}">
        <p14:creationId xmlns:p14="http://schemas.microsoft.com/office/powerpoint/2010/main" val="241223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5C32BBA-F739-463B-9C2F-8E5340DD6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2A3EF-3C72-4288-B21B-34B2BA6E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vation" pitchFamily="2" charset="0"/>
              </a:rPr>
              <a:t>J.  PEMBAGIAN 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3660E-12D6-4947-884D-23DF25AB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Program</a:t>
            </a:r>
            <a:r>
              <a:rPr lang="en-US" sz="2400" dirty="0">
                <a:latin typeface="Garamond" panose="02020404030301010803" pitchFamily="18" charset="0"/>
              </a:rPr>
              <a:t>	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M.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Alwi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Sukra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&amp; DP. Nala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Krisnanda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PPT	</a:t>
            </a:r>
            <a:r>
              <a:rPr lang="en-US" sz="2400" dirty="0">
                <a:latin typeface="Garamond" panose="02020404030301010803" pitchFamily="18" charset="0"/>
              </a:rPr>
              <a:t>	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M.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Alwi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Sukra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&amp; DP. Nala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Krisnanda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Garamond" panose="02020404030301010803" pitchFamily="18" charset="0"/>
              </a:rPr>
              <a:t>Makalah</a:t>
            </a:r>
            <a:r>
              <a:rPr lang="en-US" sz="2400" dirty="0">
                <a:latin typeface="Garamond" panose="02020404030301010803" pitchFamily="18" charset="0"/>
              </a:rPr>
              <a:t>	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M.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Alwi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Sukra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&amp; DP. Nala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Krisnanda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9382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9B8B15-E47E-443B-970E-C8E0473C56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404D3-44DE-4DE6-97B1-7C4BCCCD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vation" pitchFamily="2" charset="0"/>
              </a:rPr>
              <a:t>K.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60392-9254-4F32-94E8-C4B7F0F2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Garamond" panose="02020404030301010803" pitchFamily="18" charset="0"/>
              </a:rPr>
              <a:t>Jumat</a:t>
            </a:r>
            <a:r>
              <a:rPr lang="en-US" sz="2400" dirty="0">
                <a:latin typeface="Garamond" panose="02020404030301010803" pitchFamily="18" charset="0"/>
              </a:rPr>
              <a:t> ( 24 November 2017 )		: </a:t>
            </a:r>
            <a:r>
              <a:rPr lang="en-US" sz="2400" b="1" dirty="0">
                <a:latin typeface="Garamond" panose="02020404030301010803" pitchFamily="18" charset="0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Garamond" panose="02020404030301010803" pitchFamily="18" charset="0"/>
              </a:rPr>
              <a:t>Sabtu</a:t>
            </a:r>
            <a:r>
              <a:rPr lang="en-US" sz="2400" dirty="0">
                <a:latin typeface="Garamond" panose="02020404030301010803" pitchFamily="18" charset="0"/>
              </a:rPr>
              <a:t> ( 25 November 2017 )		: </a:t>
            </a:r>
            <a:r>
              <a:rPr lang="en-US" sz="2400" b="1" dirty="0">
                <a:latin typeface="Garamond" panose="02020404030301010803" pitchFamily="18" charset="0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Garamond" panose="02020404030301010803" pitchFamily="18" charset="0"/>
              </a:rPr>
              <a:t>Minggu</a:t>
            </a:r>
            <a:r>
              <a:rPr lang="en-US" sz="2400" dirty="0">
                <a:latin typeface="Garamond" panose="02020404030301010803" pitchFamily="18" charset="0"/>
              </a:rPr>
              <a:t> ( 26 November 2017 )	: </a:t>
            </a:r>
            <a:r>
              <a:rPr lang="en-US" sz="2400" b="1" dirty="0">
                <a:latin typeface="Garamond" panose="02020404030301010803" pitchFamily="18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95141781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F2228F0-9679-4EE3-868A-0DC69148BD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6BE88-019B-43F5-8A53-B09A8837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vation" pitchFamily="2" charset="0"/>
              </a:rPr>
              <a:t>L.  REFERENSI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99C4D-634D-4AFA-92E6-6D6C2D5D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936866" cy="466725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700" b="1" dirty="0">
                <a:latin typeface="Garamond" panose="02020404030301010803" pitchFamily="18" charset="0"/>
              </a:rPr>
              <a:t>SCELE. 2016 . </a:t>
            </a:r>
            <a:r>
              <a:rPr lang="en-US" sz="3700" b="1" i="1" dirty="0">
                <a:latin typeface="Garamond" panose="02020404030301010803" pitchFamily="18" charset="0"/>
              </a:rPr>
              <a:t>DYNAMIC DATA STRUCTURE II: STACK </a:t>
            </a:r>
            <a:r>
              <a:rPr lang="en-US" sz="3700" b="1" dirty="0">
                <a:latin typeface="Garamond" panose="02020404030301010803" pitchFamily="18" charset="0"/>
              </a:rPr>
              <a:t>&amp;</a:t>
            </a:r>
            <a:r>
              <a:rPr lang="en-US" sz="3700" b="1" i="1" dirty="0">
                <a:latin typeface="Garamond" panose="02020404030301010803" pitchFamily="18" charset="0"/>
              </a:rPr>
              <a:t> QUEUE</a:t>
            </a:r>
            <a:r>
              <a:rPr lang="en-US" sz="3700" b="1" dirty="0">
                <a:latin typeface="Garamond" panose="02020404030301010803" pitchFamily="18" charset="0"/>
              </a:rPr>
              <a:t>.  https://scele.ui.ac.id/pluginfile.php/678759/mod_resource/content/1/9.b%20Materi%20Stack%20and%20Queue%20%20-%20%20updated.pdf</a:t>
            </a:r>
          </a:p>
          <a:p>
            <a:pPr algn="just">
              <a:lnSpc>
                <a:spcPct val="170000"/>
              </a:lnSpc>
            </a:pPr>
            <a:r>
              <a:rPr lang="en-US" sz="3700" b="1" dirty="0">
                <a:latin typeface="Garamond" panose="02020404030301010803" pitchFamily="18" charset="0"/>
              </a:rPr>
              <a:t>SCELE. 2016 . </a:t>
            </a:r>
            <a:r>
              <a:rPr lang="en-US" sz="3700" b="1" i="1" dirty="0">
                <a:latin typeface="Garamond" panose="02020404030301010803" pitchFamily="18" charset="0"/>
              </a:rPr>
              <a:t>PENGANTAR STACK DAN QUEUE.  .  </a:t>
            </a:r>
            <a:r>
              <a:rPr lang="en-US" sz="3700" b="1" dirty="0">
                <a:latin typeface="Garamond" panose="02020404030301010803" pitchFamily="18" charset="0"/>
              </a:rPr>
              <a:t>https://scele.ui.ac.id/pluginfile.php/678757/mod_resource/content/1/9.a%20Pengantar%20Stack%20and%20Queue.pdf</a:t>
            </a:r>
          </a:p>
          <a:p>
            <a:pPr algn="just">
              <a:lnSpc>
                <a:spcPct val="170000"/>
              </a:lnSpc>
            </a:pPr>
            <a:r>
              <a:rPr lang="en-US" sz="3700" b="1" dirty="0">
                <a:latin typeface="Garamond" panose="02020404030301010803" pitchFamily="18" charset="0"/>
              </a:rPr>
              <a:t>SCELE. 2016 . </a:t>
            </a:r>
            <a:r>
              <a:rPr lang="en-US" sz="3700" b="1" i="1" dirty="0">
                <a:latin typeface="Garamond" panose="02020404030301010803" pitchFamily="18" charset="0"/>
              </a:rPr>
              <a:t>Link list, Stack, Queue. </a:t>
            </a:r>
            <a:r>
              <a:rPr lang="en-US" sz="3700" b="1" dirty="0">
                <a:latin typeface="Garamond" panose="02020404030301010803" pitchFamily="18" charset="0"/>
              </a:rPr>
              <a:t>https://scele.ui.ac.id/pluginfile.php/679044/mod_resource/content/1/link%20list%2C%20Stack%2C%20Queue.pdf</a:t>
            </a:r>
          </a:p>
          <a:p>
            <a:pPr algn="just">
              <a:lnSpc>
                <a:spcPct val="170000"/>
              </a:lnSpc>
            </a:pPr>
            <a:r>
              <a:rPr lang="en-US" sz="3700" b="1" dirty="0">
                <a:latin typeface="Garamond" panose="02020404030301010803" pitchFamily="18" charset="0"/>
              </a:rPr>
              <a:t>SCELE. 2016 . </a:t>
            </a:r>
            <a:r>
              <a:rPr lang="en-US" sz="3700" b="1" i="1" dirty="0">
                <a:latin typeface="Garamond" panose="02020404030301010803" pitchFamily="18" charset="0"/>
              </a:rPr>
              <a:t>LINKED-LIST: Building Data Structure using Dynamic Memory Allocation.  </a:t>
            </a:r>
            <a:r>
              <a:rPr lang="en-US" sz="3700" b="1" dirty="0">
                <a:latin typeface="Garamond" panose="02020404030301010803" pitchFamily="18" charset="0"/>
              </a:rPr>
              <a:t>https://scele.ui.ac.id/pluginfile.php/678755/mod_resource/content/1/8.b%20Linkedlist%20Algor%202016%20-%20based%20on%20deitel.pdf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33415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ACCDFF-D57B-41EB-B551-9CDED16194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0CA2F3-DBA9-44C6-AECF-EE3219DB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3195"/>
            <a:ext cx="12192000" cy="330987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Elevation" pitchFamily="2" charset="0"/>
              </a:rPr>
              <a:t>THANK</a:t>
            </a:r>
            <a:r>
              <a:rPr lang="en-US" sz="8000" dirty="0">
                <a:latin typeface="Elevation" pitchFamily="2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65979754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8B4472-12BC-4A5F-8A10-5C05202788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84486-7CFB-47E8-8777-039DE740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vation" pitchFamily="2" charset="0"/>
              </a:rPr>
              <a:t>A. POIN YANG AKAN DIBAHAS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BBA36-FE2F-4539-896D-17CB93F5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6714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Garamond" panose="02020404030301010803" pitchFamily="18" charset="0"/>
              </a:rPr>
              <a:t>Ringkasan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Penjelasan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Singkat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aramond" panose="02020404030301010803" pitchFamily="18" charset="0"/>
              </a:rPr>
              <a:t>Flowchart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Garamond" panose="02020404030301010803" pitchFamily="18" charset="0"/>
              </a:rPr>
              <a:t>Fitur-Fitur</a:t>
            </a:r>
            <a:r>
              <a:rPr lang="en-US" sz="2000" dirty="0">
                <a:latin typeface="Garamond" panose="02020404030301010803" pitchFamily="18" charset="0"/>
              </a:rPr>
              <a:t> Program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Garamond" panose="02020404030301010803" pitchFamily="18" charset="0"/>
              </a:rPr>
              <a:t>Aspek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Teknis</a:t>
            </a:r>
            <a:r>
              <a:rPr lang="en-US" sz="2000" dirty="0">
                <a:latin typeface="Garamond" panose="02020404030301010803" pitchFamily="18" charset="0"/>
              </a:rPr>
              <a:t> Yang </a:t>
            </a:r>
            <a:r>
              <a:rPr lang="en-US" sz="2000" dirty="0" err="1">
                <a:latin typeface="Garamond" panose="02020404030301010803" pitchFamily="18" charset="0"/>
              </a:rPr>
              <a:t>Digunakan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Pada</a:t>
            </a:r>
            <a:r>
              <a:rPr lang="en-US" sz="2000" dirty="0">
                <a:latin typeface="Garamond" panose="02020404030301010803" pitchFamily="18" charset="0"/>
              </a:rPr>
              <a:t> Program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aramond" panose="02020404030301010803" pitchFamily="18" charset="0"/>
              </a:rPr>
              <a:t>User Friendly </a:t>
            </a:r>
            <a:r>
              <a:rPr lang="en-US" sz="2000" dirty="0" err="1">
                <a:latin typeface="Garamond" panose="02020404030301010803" pitchFamily="18" charset="0"/>
              </a:rPr>
              <a:t>Pada</a:t>
            </a:r>
            <a:r>
              <a:rPr lang="en-US" sz="2000" dirty="0">
                <a:latin typeface="Garamond" panose="02020404030301010803" pitchFamily="18" charset="0"/>
              </a:rPr>
              <a:t> Program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Garamond" panose="02020404030301010803" pitchFamily="18" charset="0"/>
              </a:rPr>
              <a:t>Aspek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Teknis</a:t>
            </a:r>
            <a:r>
              <a:rPr lang="en-US" sz="2000" dirty="0">
                <a:latin typeface="Garamond" panose="02020404030301010803" pitchFamily="18" charset="0"/>
              </a:rPr>
              <a:t> Yang </a:t>
            </a:r>
            <a:r>
              <a:rPr lang="en-US" sz="2000" dirty="0" err="1">
                <a:latin typeface="Garamond" panose="02020404030301010803" pitchFamily="18" charset="0"/>
              </a:rPr>
              <a:t>Digunakan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Pada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Setiap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Fitur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8B72E1-CC4D-4F66-9317-DEF0F91B9BD0}"/>
              </a:ext>
            </a:extLst>
          </p:cNvPr>
          <p:cNvSpPr txBox="1">
            <a:spLocks/>
          </p:cNvSpPr>
          <p:nvPr/>
        </p:nvSpPr>
        <p:spPr>
          <a:xfrm>
            <a:off x="6401868" y="1825625"/>
            <a:ext cx="4867140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Bagaimana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Aspek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Teknis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Diimplementasikan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Dalam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Fitur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Program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Potensial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Pengembangan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Pembagian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tugas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Timeline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Referensi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389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F316C0-5A24-4AE8-A428-254E76404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22C67-AF4A-4952-A351-BAB1280A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vation" pitchFamily="2" charset="0"/>
              </a:rPr>
              <a:t>B. PENJELASAN UMUM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F4733-E29A-4A32-95D4-1736D5B1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Garamond" panose="02020404030301010803" pitchFamily="18" charset="0"/>
              </a:rPr>
              <a:t>Program </a:t>
            </a:r>
            <a:r>
              <a:rPr lang="en-US" sz="2400" dirty="0" err="1">
                <a:latin typeface="Garamond" panose="02020404030301010803" pitchFamily="18" charset="0"/>
              </a:rPr>
              <a:t>ini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membuat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simulasi</a:t>
            </a:r>
            <a:r>
              <a:rPr lang="en-US" sz="2400" dirty="0">
                <a:latin typeface="Garamond" panose="02020404030301010803" pitchFamily="18" charset="0"/>
              </a:rPr>
              <a:t> carwash </a:t>
            </a:r>
            <a:r>
              <a:rPr lang="en-US" sz="2400" dirty="0" err="1">
                <a:latin typeface="Garamond" panose="02020404030301010803" pitchFamily="18" charset="0"/>
              </a:rPr>
              <a:t>dimana</a:t>
            </a:r>
            <a:r>
              <a:rPr lang="en-US" sz="2400" dirty="0">
                <a:latin typeface="Garamond" panose="02020404030301010803" pitchFamily="18" charset="0"/>
              </a:rPr>
              <a:t> user </a:t>
            </a:r>
            <a:r>
              <a:rPr lang="en-US" sz="2400" dirty="0" err="1">
                <a:latin typeface="Garamond" panose="02020404030301010803" pitchFamily="18" charset="0"/>
              </a:rPr>
              <a:t>dapat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memilih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untuk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memasukkan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mobil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ke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antrian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cuci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mobil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 err="1">
                <a:latin typeface="Garamond" panose="02020404030301010803" pitchFamily="18" charset="0"/>
              </a:rPr>
              <a:t>atau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mengeluarkannya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dari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antrian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r>
              <a:rPr lang="en-US" sz="2400" dirty="0" err="1">
                <a:latin typeface="Garamond" panose="02020404030301010803" pitchFamily="18" charset="0"/>
              </a:rPr>
              <a:t>Seiring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berjalannya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waktu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akan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ada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mobil</a:t>
            </a:r>
            <a:r>
              <a:rPr lang="en-US" sz="2400" dirty="0">
                <a:latin typeface="Garamond" panose="02020404030301010803" pitchFamily="18" charset="0"/>
              </a:rPr>
              <a:t> yang </a:t>
            </a:r>
            <a:r>
              <a:rPr lang="en-US" sz="2400" dirty="0" err="1">
                <a:latin typeface="Garamond" panose="02020404030301010803" pitchFamily="18" charset="0"/>
              </a:rPr>
              <a:t>selesai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 err="1">
                <a:latin typeface="Garamond" panose="02020404030301010803" pitchFamily="18" charset="0"/>
              </a:rPr>
              <a:t>dan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pendapatan</a:t>
            </a:r>
            <a:r>
              <a:rPr lang="en-US" sz="2400" dirty="0">
                <a:latin typeface="Garamond" panose="02020404030301010803" pitchFamily="18" charset="0"/>
              </a:rPr>
              <a:t> user </a:t>
            </a:r>
            <a:r>
              <a:rPr lang="en-US" sz="2400" dirty="0" err="1">
                <a:latin typeface="Garamond" panose="02020404030301010803" pitchFamily="18" charset="0"/>
              </a:rPr>
              <a:t>bertambah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5358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8F60F8-F966-43E7-8B19-30368329E4CB}"/>
              </a:ext>
            </a:extLst>
          </p:cNvPr>
          <p:cNvSpPr/>
          <p:nvPr/>
        </p:nvSpPr>
        <p:spPr>
          <a:xfrm>
            <a:off x="0" y="0"/>
            <a:ext cx="12192000" cy="15841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C9DAC-4809-4083-A4B2-86154D45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Elevation" pitchFamily="2" charset="0"/>
              </a:rPr>
              <a:t>C.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EE6ACF-701C-4D95-95F5-D855507C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90" y="1825625"/>
            <a:ext cx="6477619" cy="4351338"/>
          </a:xfrm>
        </p:spPr>
      </p:pic>
    </p:spTree>
    <p:extLst>
      <p:ext uri="{BB962C8B-B14F-4D97-AF65-F5344CB8AC3E}">
        <p14:creationId xmlns:p14="http://schemas.microsoft.com/office/powerpoint/2010/main" val="3343435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4B05BB0-F920-4A25-AC0A-C08475AC66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5DC7A-AF32-40EE-8D81-409C2877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vation" pitchFamily="2" charset="0"/>
              </a:rPr>
              <a:t>D. FITUR-FITUR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BE3F43-D406-4C78-A5FA-03696E25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Garamond" panose="02020404030301010803" pitchFamily="18" charset="0"/>
              </a:rPr>
              <a:t>Tambahkan</a:t>
            </a:r>
            <a:r>
              <a:rPr lang="en-US" sz="2400" dirty="0">
                <a:latin typeface="Garamond" panose="02020404030301010803" pitchFamily="18" charset="0"/>
              </a:rPr>
              <a:t> Mobil </a:t>
            </a:r>
            <a:r>
              <a:rPr lang="en-US" sz="2400" dirty="0" err="1">
                <a:latin typeface="Garamond" panose="02020404030301010803" pitchFamily="18" charset="0"/>
              </a:rPr>
              <a:t>Untuk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dicuci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Garamond" panose="02020404030301010803" pitchFamily="18" charset="0"/>
              </a:rPr>
              <a:t>Keluarkan</a:t>
            </a:r>
            <a:r>
              <a:rPr lang="en-US" sz="2400" dirty="0">
                <a:latin typeface="Garamond" panose="02020404030301010803" pitchFamily="18" charset="0"/>
              </a:rPr>
              <a:t> Mobil Dari </a:t>
            </a:r>
            <a:r>
              <a:rPr lang="en-US" sz="2400" dirty="0" err="1">
                <a:latin typeface="Garamond" panose="02020404030301010803" pitchFamily="18" charset="0"/>
              </a:rPr>
              <a:t>Antrean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Garamond" panose="02020404030301010803" pitchFamily="18" charset="0"/>
              </a:rPr>
              <a:t>Simulasi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Waktu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Garamond" panose="02020404030301010803" pitchFamily="18" charset="0"/>
              </a:rPr>
              <a:t>Menampilkan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Jumlah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pendapatan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dan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jumlah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waktu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saat</a:t>
            </a:r>
            <a:r>
              <a:rPr lang="en-US" sz="2400" dirty="0">
                <a:latin typeface="Garamond" panose="02020404030301010803" pitchFamily="18" charset="0"/>
              </a:rPr>
              <a:t> program </a:t>
            </a:r>
            <a:r>
              <a:rPr lang="en-US" sz="2400" dirty="0" err="1">
                <a:latin typeface="Garamond" panose="02020404030301010803" pitchFamily="18" charset="0"/>
              </a:rPr>
              <a:t>dijalankan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993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879041-5E9F-419C-8B34-1B0E368671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F5AD7-B31B-4533-95B0-58ECF63F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vation" pitchFamily="2" charset="0"/>
              </a:rPr>
              <a:t>E. ASPEK TEKNIS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3FECDA-C4DE-4D05-928D-C1432799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608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 err="1">
                <a:latin typeface="Garamond" panose="02020404030301010803" pitchFamily="18" charset="0"/>
              </a:rPr>
              <a:t>Dalam</a:t>
            </a:r>
            <a:r>
              <a:rPr lang="en-US" sz="2400" b="1" u="sng" dirty="0">
                <a:latin typeface="Garamond" panose="02020404030301010803" pitchFamily="18" charset="0"/>
              </a:rPr>
              <a:t> Program </a:t>
            </a:r>
            <a:r>
              <a:rPr lang="en-US" sz="2400" b="1" u="sng" dirty="0" err="1">
                <a:latin typeface="Garamond" panose="02020404030301010803" pitchFamily="18" charset="0"/>
              </a:rPr>
              <a:t>Ini</a:t>
            </a:r>
            <a:r>
              <a:rPr lang="en-US" sz="2400" b="1" u="sng" dirty="0">
                <a:latin typeface="Garamond" panose="02020404030301010803" pitchFamily="18" charset="0"/>
              </a:rPr>
              <a:t> </a:t>
            </a:r>
            <a:r>
              <a:rPr lang="en-US" sz="2400" b="1" u="sng" dirty="0" err="1">
                <a:latin typeface="Garamond" panose="02020404030301010803" pitchFamily="18" charset="0"/>
              </a:rPr>
              <a:t>Menggunakan</a:t>
            </a:r>
            <a:r>
              <a:rPr lang="en-US" sz="2400" b="1" u="sng" dirty="0">
                <a:latin typeface="Garamond" panose="02020404030301010803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aramond" panose="02020404030301010803" pitchFamily="18" charset="0"/>
              </a:rPr>
              <a:t>Modular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aramond" panose="02020404030301010803" pitchFamily="18" charset="0"/>
              </a:rPr>
              <a:t>Array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Garamond" panose="02020404030301010803" pitchFamily="18" charset="0"/>
              </a:rPr>
              <a:t>Aspek</a:t>
            </a:r>
            <a:r>
              <a:rPr lang="en-US" sz="2400" dirty="0">
                <a:latin typeface="Garamond" panose="02020404030301010803" pitchFamily="18" charset="0"/>
              </a:rPr>
              <a:t> User Friendly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aramond" panose="02020404030301010803" pitchFamily="18" charset="0"/>
              </a:rPr>
              <a:t>Sorting </a:t>
            </a:r>
            <a:r>
              <a:rPr lang="en-US" sz="2400" dirty="0" err="1">
                <a:latin typeface="Garamond" panose="02020404030301010803" pitchFamily="18" charset="0"/>
              </a:rPr>
              <a:t>dan</a:t>
            </a:r>
            <a:r>
              <a:rPr lang="en-US" sz="2400" dirty="0">
                <a:latin typeface="Garamond" panose="02020404030301010803" pitchFamily="18" charset="0"/>
              </a:rPr>
              <a:t> Searching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AC8A3F1-046E-4F81-B528-9DCD012F676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519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Garamond" panose="02020404030301010803" pitchFamily="18" charset="0"/>
              </a:rPr>
              <a:t>Pointer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aramond" panose="02020404030301010803" pitchFamily="18" charset="0"/>
              </a:rPr>
              <a:t>Linked List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aramond" panose="02020404030301010803" pitchFamily="18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9943265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0188577-F4FF-443C-8898-517BB85406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D26A5-6A94-4208-BA27-9C5F729E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vation" pitchFamily="2" charset="0"/>
              </a:rPr>
              <a:t>F. USER FRIENDLY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9863AB-BAC6-4DD7-A03E-11FF181A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6033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>
                <a:latin typeface="Garamond" panose="02020404030301010803" pitchFamily="18" charset="0"/>
              </a:rPr>
              <a:t>Program </a:t>
            </a:r>
            <a:r>
              <a:rPr lang="en-US" sz="2400" b="1" u="sng" dirty="0" err="1">
                <a:latin typeface="Garamond" panose="02020404030301010803" pitchFamily="18" charset="0"/>
              </a:rPr>
              <a:t>Ini</a:t>
            </a:r>
            <a:r>
              <a:rPr lang="en-US" sz="2400" b="1" u="sng" dirty="0">
                <a:latin typeface="Garamond" panose="02020404030301010803" pitchFamily="18" charset="0"/>
              </a:rPr>
              <a:t> </a:t>
            </a:r>
            <a:r>
              <a:rPr lang="en-US" sz="2400" b="1" u="sng" dirty="0" err="1">
                <a:latin typeface="Garamond" panose="02020404030301010803" pitchFamily="18" charset="0"/>
              </a:rPr>
              <a:t>Memenuhi</a:t>
            </a:r>
            <a:r>
              <a:rPr lang="en-US" sz="2400" b="1" u="sng" dirty="0">
                <a:latin typeface="Garamond" panose="02020404030301010803" pitchFamily="18" charset="0"/>
              </a:rPr>
              <a:t> </a:t>
            </a:r>
            <a:r>
              <a:rPr lang="en-US" sz="2400" b="1" u="sng" dirty="0" err="1">
                <a:latin typeface="Garamond" panose="02020404030301010803" pitchFamily="18" charset="0"/>
              </a:rPr>
              <a:t>Ketentuan</a:t>
            </a:r>
            <a:r>
              <a:rPr lang="en-US" sz="2400" b="1" u="sng" dirty="0">
                <a:latin typeface="Garamond" panose="02020404030301010803" pitchFamily="18" charset="0"/>
              </a:rPr>
              <a:t> User Friendly :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Tujuan</a:t>
            </a:r>
            <a:r>
              <a:rPr lang="en-US" sz="2400" dirty="0">
                <a:solidFill>
                  <a:srgbClr val="002010"/>
                </a:solidFill>
                <a:latin typeface="Garamond" panose="02020404030301010803" pitchFamily="18" charset="0"/>
              </a:rPr>
              <a:t>/</a:t>
            </a: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Judul</a:t>
            </a:r>
            <a:r>
              <a:rPr lang="en-US" sz="2400" dirty="0">
                <a:solidFill>
                  <a:srgbClr val="002010"/>
                </a:solidFill>
                <a:latin typeface="Garamond" panose="02020404030301010803" pitchFamily="18" charset="0"/>
              </a:rPr>
              <a:t> program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Petunjuk</a:t>
            </a:r>
            <a:r>
              <a:rPr lang="en-US" sz="2400" dirty="0">
                <a:solidFill>
                  <a:srgbClr val="002010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pengoperasian</a:t>
            </a:r>
            <a:r>
              <a:rPr lang="en-US" sz="2400" dirty="0">
                <a:solidFill>
                  <a:srgbClr val="002010"/>
                </a:solidFill>
                <a:latin typeface="Garamond" panose="02020404030301010803" pitchFamily="18" charset="0"/>
              </a:rPr>
              <a:t> program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Pesan</a:t>
            </a:r>
            <a:r>
              <a:rPr lang="en-US" sz="2400" dirty="0">
                <a:solidFill>
                  <a:srgbClr val="002010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kesalahan</a:t>
            </a:r>
            <a:endParaRPr lang="en-US" sz="2400" dirty="0">
              <a:solidFill>
                <a:srgbClr val="00201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Keterangan</a:t>
            </a:r>
            <a:r>
              <a:rPr lang="en-US" sz="2400" dirty="0">
                <a:solidFill>
                  <a:srgbClr val="002010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Siap</a:t>
            </a:r>
            <a:r>
              <a:rPr lang="en-US" sz="2400" dirty="0">
                <a:solidFill>
                  <a:srgbClr val="002010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Panggil</a:t>
            </a:r>
            <a:endParaRPr lang="en-US" sz="2400" dirty="0">
              <a:solidFill>
                <a:srgbClr val="00201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8CB9FCD-2280-4598-A9B8-1E09705832EA}"/>
              </a:ext>
            </a:extLst>
          </p:cNvPr>
          <p:cNvSpPr txBox="1">
            <a:spLocks/>
          </p:cNvSpPr>
          <p:nvPr/>
        </p:nvSpPr>
        <p:spPr>
          <a:xfrm>
            <a:off x="6280060" y="2530410"/>
            <a:ext cx="5768662" cy="389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Tataletak</a:t>
            </a:r>
            <a:r>
              <a:rPr lang="en-US" sz="2400" dirty="0">
                <a:solidFill>
                  <a:srgbClr val="002010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peragaan</a:t>
            </a:r>
            <a:endParaRPr lang="en-US" sz="2400" dirty="0">
              <a:solidFill>
                <a:srgbClr val="00201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Hemat</a:t>
            </a:r>
            <a:r>
              <a:rPr lang="en-US" sz="2400" dirty="0">
                <a:solidFill>
                  <a:srgbClr val="002010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kegiatan</a:t>
            </a:r>
            <a:endParaRPr lang="en-US" sz="2400" dirty="0">
              <a:solidFill>
                <a:srgbClr val="00201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 err="1">
                <a:solidFill>
                  <a:srgbClr val="002010"/>
                </a:solidFill>
                <a:latin typeface="Garamond" panose="02020404030301010803" pitchFamily="18" charset="0"/>
              </a:rPr>
              <a:t>Fleksibel</a:t>
            </a:r>
            <a:endParaRPr lang="en-US" sz="2400" dirty="0">
              <a:solidFill>
                <a:srgbClr val="002010"/>
              </a:solidFill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528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77BE97-2766-41FC-A50F-CDC9696CDC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5DC7A-AF32-40EE-8D81-409C2877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Elevation" pitchFamily="2" charset="0"/>
              </a:rPr>
              <a:t>G. ASPEK TEKNIS YANG DIGUNAKAN PADA SETIAP FITUR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BE3F43-D406-4C78-A5FA-03696E25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107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Modular </a:t>
            </a:r>
            <a:r>
              <a:rPr lang="en-US" sz="2400" dirty="0">
                <a:latin typeface="Garamond" panose="02020404030301010803" pitchFamily="18" charset="0"/>
              </a:rPr>
              <a:t>(</a:t>
            </a:r>
            <a:r>
              <a:rPr lang="en-US" sz="2400" dirty="0" err="1">
                <a:latin typeface="Garamond" panose="02020404030301010803" pitchFamily="18" charset="0"/>
              </a:rPr>
              <a:t>seluruh</a:t>
            </a:r>
            <a:r>
              <a:rPr lang="en-US" sz="2400" dirty="0">
                <a:latin typeface="Garamond" panose="02020404030301010803" pitchFamily="18" charset="0"/>
              </a:rPr>
              <a:t> program)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Array</a:t>
            </a:r>
            <a:r>
              <a:rPr lang="en-US" sz="2400" dirty="0">
                <a:latin typeface="Garamond" panose="02020404030301010803" pitchFamily="18" charset="0"/>
              </a:rPr>
              <a:t> (</a:t>
            </a:r>
            <a:r>
              <a:rPr lang="en-US" sz="2400" dirty="0" err="1">
                <a:latin typeface="Garamond" panose="02020404030301010803" pitchFamily="18" charset="0"/>
              </a:rPr>
              <a:t>fitur</a:t>
            </a:r>
            <a:r>
              <a:rPr lang="en-US" sz="2400" dirty="0">
                <a:latin typeface="Garamond" panose="02020404030301010803" pitchFamily="18" charset="0"/>
              </a:rPr>
              <a:t> 1, </a:t>
            </a:r>
            <a:r>
              <a:rPr lang="en-US" sz="2400" dirty="0" err="1">
                <a:latin typeface="Garamond" panose="02020404030301010803" pitchFamily="18" charset="0"/>
              </a:rPr>
              <a:t>fitur</a:t>
            </a:r>
            <a:r>
              <a:rPr lang="en-US" sz="2400" dirty="0">
                <a:latin typeface="Garamond" panose="02020404030301010803" pitchFamily="18" charset="0"/>
              </a:rPr>
              <a:t> 4)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Garamond" panose="02020404030301010803" pitchFamily="18" charset="0"/>
              </a:rPr>
              <a:t>Aspek</a:t>
            </a:r>
            <a:r>
              <a:rPr lang="en-US" sz="2400" b="1" dirty="0">
                <a:latin typeface="Garamond" panose="02020404030301010803" pitchFamily="18" charset="0"/>
              </a:rPr>
              <a:t> User Friendly </a:t>
            </a:r>
            <a:r>
              <a:rPr lang="en-US" sz="2400" dirty="0">
                <a:latin typeface="Garamond" panose="02020404030301010803" pitchFamily="18" charset="0"/>
              </a:rPr>
              <a:t>(</a:t>
            </a:r>
            <a:r>
              <a:rPr lang="en-US" sz="2400" dirty="0" err="1">
                <a:latin typeface="Garamond" panose="02020404030301010803" pitchFamily="18" charset="0"/>
              </a:rPr>
              <a:t>seluruh</a:t>
            </a:r>
            <a:r>
              <a:rPr lang="en-US" sz="2400" dirty="0">
                <a:latin typeface="Garamond" panose="02020404030301010803" pitchFamily="18" charset="0"/>
              </a:rPr>
              <a:t> program)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Sorting </a:t>
            </a:r>
            <a:r>
              <a:rPr lang="en-US" sz="2400" dirty="0">
                <a:latin typeface="Garamond" panose="02020404030301010803" pitchFamily="18" charset="0"/>
              </a:rPr>
              <a:t>(</a:t>
            </a:r>
            <a:r>
              <a:rPr lang="en-US" sz="2400" dirty="0" err="1">
                <a:latin typeface="Garamond" panose="02020404030301010803" pitchFamily="18" charset="0"/>
              </a:rPr>
              <a:t>fitur</a:t>
            </a:r>
            <a:r>
              <a:rPr lang="en-US" sz="2400" dirty="0">
                <a:latin typeface="Garamond" panose="02020404030301010803" pitchFamily="18" charset="0"/>
              </a:rPr>
              <a:t> 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906543D-BE79-41B9-B720-2AAE61AD934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6610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Searching</a:t>
            </a:r>
            <a:r>
              <a:rPr lang="en-US" sz="2400" dirty="0">
                <a:latin typeface="Garamond" panose="02020404030301010803" pitchFamily="18" charset="0"/>
              </a:rPr>
              <a:t> (</a:t>
            </a:r>
            <a:r>
              <a:rPr lang="en-US" sz="2400" dirty="0" err="1">
                <a:latin typeface="Garamond" panose="02020404030301010803" pitchFamily="18" charset="0"/>
              </a:rPr>
              <a:t>fitur</a:t>
            </a:r>
            <a:r>
              <a:rPr lang="en-US" sz="2400" dirty="0">
                <a:latin typeface="Garamond" panose="02020404030301010803" pitchFamily="18" charset="0"/>
              </a:rPr>
              <a:t> 1, </a:t>
            </a:r>
            <a:r>
              <a:rPr lang="en-US" sz="2400" dirty="0" err="1">
                <a:latin typeface="Garamond" panose="02020404030301010803" pitchFamily="18" charset="0"/>
              </a:rPr>
              <a:t>fitur</a:t>
            </a:r>
            <a:r>
              <a:rPr lang="en-US" sz="2400" dirty="0">
                <a:latin typeface="Garamond" panose="02020404030301010803" pitchFamily="18" charset="0"/>
              </a:rPr>
              <a:t> 2, </a:t>
            </a:r>
            <a:r>
              <a:rPr lang="en-US" sz="2400" dirty="0" err="1">
                <a:latin typeface="Garamond" panose="02020404030301010803" pitchFamily="18" charset="0"/>
              </a:rPr>
              <a:t>fitur</a:t>
            </a:r>
            <a:r>
              <a:rPr lang="en-US" sz="2400" dirty="0">
                <a:latin typeface="Garamond" panose="02020404030301010803" pitchFamily="18" charset="0"/>
              </a:rPr>
              <a:t> 3)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Pointer</a:t>
            </a:r>
            <a:r>
              <a:rPr lang="en-US" sz="2400" dirty="0">
                <a:latin typeface="Garamond" panose="02020404030301010803" pitchFamily="18" charset="0"/>
              </a:rPr>
              <a:t> (</a:t>
            </a:r>
            <a:r>
              <a:rPr lang="en-US" sz="2400" dirty="0" err="1">
                <a:latin typeface="Garamond" panose="02020404030301010803" pitchFamily="18" charset="0"/>
              </a:rPr>
              <a:t>Seluruh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fitur</a:t>
            </a:r>
            <a:r>
              <a:rPr lang="en-US" sz="2400" dirty="0">
                <a:latin typeface="Garamond" panose="02020404030301010803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Linked List </a:t>
            </a:r>
            <a:r>
              <a:rPr lang="en-US" sz="2400" dirty="0">
                <a:latin typeface="Garamond" panose="02020404030301010803" pitchFamily="18" charset="0"/>
              </a:rPr>
              <a:t>(</a:t>
            </a:r>
            <a:r>
              <a:rPr lang="en-US" sz="2400" dirty="0" err="1">
                <a:latin typeface="Garamond" panose="02020404030301010803" pitchFamily="18" charset="0"/>
              </a:rPr>
              <a:t>seluruh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fitur</a:t>
            </a:r>
            <a:r>
              <a:rPr lang="en-US" sz="2400" dirty="0">
                <a:latin typeface="Garamond" panose="02020404030301010803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Garamond" panose="02020404030301010803" pitchFamily="18" charset="0"/>
              </a:rPr>
              <a:t>Queue 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fitur</a:t>
            </a:r>
            <a:r>
              <a:rPr lang="en-US" dirty="0">
                <a:latin typeface="Garamond" panose="02020404030301010803" pitchFamily="18" charset="0"/>
              </a:rPr>
              <a:t> 1, </a:t>
            </a:r>
            <a:r>
              <a:rPr lang="en-US" dirty="0" err="1">
                <a:latin typeface="Garamond" panose="02020404030301010803" pitchFamily="18" charset="0"/>
              </a:rPr>
              <a:t>fitur</a:t>
            </a:r>
            <a:r>
              <a:rPr lang="en-US" dirty="0">
                <a:latin typeface="Garamond" panose="02020404030301010803" pitchFamily="18" charset="0"/>
              </a:rPr>
              <a:t> 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06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D02090-D82D-4592-BC0C-86479F42AB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EC8E4-7E4E-4507-A182-295CA4F4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Elevation" pitchFamily="2" charset="0"/>
              </a:rPr>
              <a:t>H. IMPLEMENTASI ASPEK TEKNIS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223EC2-64CA-484F-B3EA-703AFB3D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51"/>
            <a:ext cx="10515600" cy="425801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1. </a:t>
            </a:r>
            <a:r>
              <a:rPr lang="en-US" sz="2400" b="1" dirty="0" err="1">
                <a:latin typeface="Garamond" panose="02020404030301010803" pitchFamily="18" charset="0"/>
              </a:rPr>
              <a:t>Fitur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Tambah</a:t>
            </a:r>
            <a:r>
              <a:rPr lang="en-US" sz="2400" b="1" dirty="0">
                <a:latin typeface="Garamond" panose="02020404030301010803" pitchFamily="18" charset="0"/>
              </a:rPr>
              <a:t> Mobil (</a:t>
            </a:r>
            <a:r>
              <a:rPr lang="en-US" sz="2400" b="1" dirty="0" err="1">
                <a:latin typeface="Garamond" panose="02020404030301010803" pitchFamily="18" charset="0"/>
              </a:rPr>
              <a:t>masukkan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ke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antrean</a:t>
            </a:r>
            <a:r>
              <a:rPr lang="en-US" sz="2400" b="1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FA1B40-E9DF-43D3-8827-ADF1A92F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77" y="2534658"/>
            <a:ext cx="7779245" cy="36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276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381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Kaiti Std R</vt:lpstr>
      <vt:lpstr>Arial</vt:lpstr>
      <vt:lpstr>Calibri</vt:lpstr>
      <vt:lpstr>Calibri Light</vt:lpstr>
      <vt:lpstr>Elevation</vt:lpstr>
      <vt:lpstr>Garamond</vt:lpstr>
      <vt:lpstr>Office Theme</vt:lpstr>
      <vt:lpstr>CARWASH SIMULATION</vt:lpstr>
      <vt:lpstr>A. POIN YANG AKAN DIBAHAS</vt:lpstr>
      <vt:lpstr>B. PENJELASAN UMUM</vt:lpstr>
      <vt:lpstr>C. FLOWCHART</vt:lpstr>
      <vt:lpstr>D. FITUR-FITUR PROGRAM</vt:lpstr>
      <vt:lpstr>E. ASPEK TEKNIS</vt:lpstr>
      <vt:lpstr>F. USER FRIENDLY</vt:lpstr>
      <vt:lpstr>G. ASPEK TEKNIS YANG DIGUNAKAN PADA SETIAP FITUR</vt:lpstr>
      <vt:lpstr>H. IMPLEMENTASI ASPEK TEKNIS</vt:lpstr>
      <vt:lpstr>H. IMPLEMENTASI ASPEK TEKNIS</vt:lpstr>
      <vt:lpstr>H. IMPLEMENTASI ASPEK TEKNIS</vt:lpstr>
      <vt:lpstr>H. IMPLEMENTASI ASPEK TEKNIS</vt:lpstr>
      <vt:lpstr>I. POTENSIAL PENGEMBANGAN</vt:lpstr>
      <vt:lpstr>J.  PEMBAGIAN TUGAS</vt:lpstr>
      <vt:lpstr>K. TIMELINE</vt:lpstr>
      <vt:lpstr>L.  REFERENSI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Arkoes Alwi</dc:creator>
  <cp:lastModifiedBy>user</cp:lastModifiedBy>
  <cp:revision>17</cp:revision>
  <dcterms:created xsi:type="dcterms:W3CDTF">2017-11-25T15:14:14Z</dcterms:created>
  <dcterms:modified xsi:type="dcterms:W3CDTF">2017-12-04T06:15:16Z</dcterms:modified>
</cp:coreProperties>
</file>