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7" r:id="rId3"/>
    <p:sldId id="271" r:id="rId4"/>
    <p:sldId id="349" r:id="rId5"/>
    <p:sldId id="273" r:id="rId6"/>
    <p:sldId id="363" r:id="rId7"/>
    <p:sldId id="350" r:id="rId8"/>
    <p:sldId id="364" r:id="rId9"/>
    <p:sldId id="319" r:id="rId10"/>
    <p:sldId id="324" r:id="rId11"/>
    <p:sldId id="357" r:id="rId12"/>
    <p:sldId id="360" r:id="rId13"/>
    <p:sldId id="365" r:id="rId14"/>
    <p:sldId id="366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E523BE-86A7-4241-BF0C-DABDF0B5BA16}">
          <p14:sldIdLst>
            <p14:sldId id="268"/>
            <p14:sldId id="267"/>
            <p14:sldId id="271"/>
            <p14:sldId id="349"/>
            <p14:sldId id="273"/>
            <p14:sldId id="363"/>
            <p14:sldId id="350"/>
            <p14:sldId id="364"/>
            <p14:sldId id="319"/>
            <p14:sldId id="324"/>
            <p14:sldId id="357"/>
            <p14:sldId id="360"/>
            <p14:sldId id="365"/>
            <p14:sldId id="366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mita Sharma" initials="AS" lastIdx="1" clrIdx="0">
    <p:extLst>
      <p:ext uri="{19B8F6BF-5375-455C-9EA6-DF929625EA0E}">
        <p15:presenceInfo xmlns:p15="http://schemas.microsoft.com/office/powerpoint/2012/main" userId="4e8cc8514e8c31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4" autoAdjust="0"/>
    <p:restoredTop sz="94660"/>
  </p:normalViewPr>
  <p:slideViewPr>
    <p:cSldViewPr>
      <p:cViewPr varScale="1">
        <p:scale>
          <a:sx n="79" d="100"/>
          <a:sy n="79" d="100"/>
        </p:scale>
        <p:origin x="166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cs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1196827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 Project</a:t>
            </a:r>
          </a:p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 Ticket Website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96CC0-0544-9FD2-7AFD-B23ECB7AE8F4}"/>
              </a:ext>
            </a:extLst>
          </p:cNvPr>
          <p:cNvSpPr txBox="1"/>
          <p:nvPr/>
        </p:nvSpPr>
        <p:spPr>
          <a:xfrm>
            <a:off x="1907704" y="2914198"/>
            <a:ext cx="5112568" cy="21852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Details: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Aman Vashisht(2310990275)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Aryan Singla (2310990304)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Deepanshu Jindal (2310990321)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Gopesh Goyal (2310990337)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Trainer’s Name : Mr. Rahul Singh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7624" y="5661248"/>
            <a:ext cx="694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 University Institute of Engineering and Technology, 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 University, Punjab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1BD18C-D707-8648-4498-9AF472D7E653}"/>
              </a:ext>
            </a:extLst>
          </p:cNvPr>
          <p:cNvSpPr txBox="1"/>
          <p:nvPr/>
        </p:nvSpPr>
        <p:spPr>
          <a:xfrm>
            <a:off x="-42380" y="178108"/>
            <a:ext cx="67322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2. Movie Details &amp; Booking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412B31-1182-4F92-DA17-1A98352B9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80" y="1844824"/>
            <a:ext cx="9144000" cy="345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3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E9745-82A5-B274-0744-9345F22E3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B85F93-76BC-3E07-74E3-E88B022DA4E2}"/>
              </a:ext>
            </a:extLst>
          </p:cNvPr>
          <p:cNvSpPr txBox="1"/>
          <p:nvPr/>
        </p:nvSpPr>
        <p:spPr>
          <a:xfrm>
            <a:off x="879420" y="208965"/>
            <a:ext cx="440216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3. Booking History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404741-98D7-E926-0152-656A67D7E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1484784"/>
            <a:ext cx="9144000" cy="495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28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21B84-281D-F3C2-0A4A-1B7990F8C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81FF08-95C5-CD22-46B3-986E22163E4A}"/>
              </a:ext>
            </a:extLst>
          </p:cNvPr>
          <p:cNvSpPr txBox="1"/>
          <p:nvPr/>
        </p:nvSpPr>
        <p:spPr>
          <a:xfrm>
            <a:off x="644578" y="208965"/>
            <a:ext cx="48718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4. Admin Dashboard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A36DC-BA8A-3720-6C2D-42C944EC9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01" y="1412776"/>
            <a:ext cx="9144000" cy="490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93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F9684-6783-FF49-6208-87C5F0A7C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8FE79-E58E-5F73-47AF-CBA97ECD7482}"/>
              </a:ext>
            </a:extLst>
          </p:cNvPr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5A1DC3E-9C48-BE85-9725-37C23B105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6" y="1782107"/>
            <a:ext cx="869696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Movie Booking Website provides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convenient and efficient way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book movie tickets online.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simplifies the process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movies, choosing show timings, and booking seats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ensures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data handling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maintains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Admins can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movie listings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posters and descriptions, keeping the system updated.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project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the movie-going experience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both users and administrators.</a:t>
            </a:r>
          </a:p>
        </p:txBody>
      </p:sp>
    </p:spTree>
    <p:extLst>
      <p:ext uri="{BB962C8B-B14F-4D97-AF65-F5344CB8AC3E}">
        <p14:creationId xmlns:p14="http://schemas.microsoft.com/office/powerpoint/2010/main" val="3360363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582B5-956E-1FF8-A923-8C0B0CBD7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800B8B-9FE1-F68C-B078-28948CB0371A}"/>
              </a:ext>
            </a:extLst>
          </p:cNvPr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43FDFEF-59EB-6680-00C5-2BDBA7223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6" y="1966774"/>
            <a:ext cx="869696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 Documentation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https://reactjs.org/docs/getting-started.html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and Express.js Documentation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https://nodejs.org/en/docs/ &amp; https://expressjs.com/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Documentation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https://www.mongodb.com/docs/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Official Documentation – https://getbootstrap.com/docs/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tutorials and guides from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https://www.w3schools.com/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YouTube tutorials for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MERN Stack Projects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495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4" name="Picture 10" descr="Thank you cards Images | Free Vectors, Stock Photos &amp; P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9144000" cy="578647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772816"/>
            <a:ext cx="69127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Challenges Faced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Key Features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72105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F60A48-6F4B-D116-BBA5-DDBC7C6A8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720840"/>
            <a:ext cx="914501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today’s fast-paced digital era, standing in long queues for movie tickets has become outdated. This project presents a Movie Booking Website that simplifies the process of exploring movies, checking availability, and booking tickets online. The platform provides a user-friendly interface where users can easily browse “Now Showing” movies, view details, and reserve seats securely. By saving time and effort, the website ensures a convenient and seamless movie-going experience for users.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8FA4A-18B3-A464-5BB7-40C8CC5A3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3DEADC-F209-EDBC-D8F7-5D2742427C95}"/>
              </a:ext>
            </a:extLst>
          </p:cNvPr>
          <p:cNvSpPr txBox="1"/>
          <p:nvPr/>
        </p:nvSpPr>
        <p:spPr>
          <a:xfrm>
            <a:off x="-36512" y="28009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D6631E5-DC5F-7DBD-4702-2D00F9D8B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3473718"/>
            <a:ext cx="81369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16963F8-41B8-C451-7E09-F5597799488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84734" y="1950226"/>
            <a:ext cx="824775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of purchasing movie tickets often involve long queues, limited availability, and lack of real-time updates, leading to inconvenience for users. Existing systems may not provide a seamless experience for browsing movies, selecting seats, and securing bookings. There is a need for an efficient, user-friendly online platform that allows users to conveniently check movie details, seat availability, and book tickets anytime, anywhere.</a:t>
            </a:r>
          </a:p>
        </p:txBody>
      </p:sp>
    </p:spTree>
    <p:extLst>
      <p:ext uri="{BB962C8B-B14F-4D97-AF65-F5344CB8AC3E}">
        <p14:creationId xmlns:p14="http://schemas.microsoft.com/office/powerpoint/2010/main" val="1399467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428CF-267A-1DF4-35B9-632A36F8A40C}"/>
              </a:ext>
            </a:extLst>
          </p:cNvPr>
          <p:cNvSpPr txBox="1"/>
          <p:nvPr/>
        </p:nvSpPr>
        <p:spPr>
          <a:xfrm>
            <a:off x="89756" y="992575"/>
            <a:ext cx="896448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building a dynamic and responsive user interface.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/ Bootstrap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styling and creating a modern UI design.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server-side scripting and handling requests.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Express.js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building APIs and managing routing efficiently.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storing movie details, user information, and booking records.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Tools: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RESTful APIs for communication between frontend and backend.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Git/GitHub for version control.</a:t>
            </a:r>
          </a:p>
          <a:p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BD7B-D20E-6C5E-6070-197BF3D69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Challenges Faced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1E7A5-EFC6-D802-2730-B3A92F6B0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1340768"/>
            <a:ext cx="8153400" cy="47244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Integrating seat selection and real-time availability to avoid double bookings.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 a responsive and user-friendly interface for various devices.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Ensuring secure user authentication and data handling.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Connecting frontend React components smoothly with backend APIs.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Managing database operations efficiently for bookings and movie listings.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errors and edge cases during ticket booking, such as full shows or invalid inputs.</a:t>
            </a:r>
          </a:p>
        </p:txBody>
      </p:sp>
    </p:spTree>
    <p:extLst>
      <p:ext uri="{BB962C8B-B14F-4D97-AF65-F5344CB8AC3E}">
        <p14:creationId xmlns:p14="http://schemas.microsoft.com/office/powerpoint/2010/main" val="3976017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B2273-FC2E-D77A-2484-E892AFE6D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A18734-2CCB-63C7-F640-2701F5395D56}"/>
              </a:ext>
            </a:extLst>
          </p:cNvPr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Key Features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CB7C6D-8489-5992-0DE9-436435D31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484784"/>
            <a:ext cx="8696964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Users: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movie tickets by selecting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 and show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preferred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seats using a seat selector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 history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past and upcoming shows.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Admin: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Add, edit, or delete movies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posters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provide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movie listings and ensure data is up-to-date.</a:t>
            </a:r>
          </a:p>
        </p:txBody>
      </p:sp>
    </p:spTree>
    <p:extLst>
      <p:ext uri="{BB962C8B-B14F-4D97-AF65-F5344CB8AC3E}">
        <p14:creationId xmlns:p14="http://schemas.microsoft.com/office/powerpoint/2010/main" val="4166933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FDEC3-8B39-8A3D-24A1-1CA45A338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5C44A3-87E8-88A2-65EB-4D745455AC41}"/>
              </a:ext>
            </a:extLst>
          </p:cNvPr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6E5E529-31C7-2283-1323-723EB6F31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6" y="1412776"/>
            <a:ext cx="869696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Payment Integration: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 users to pay securely via credit/debit cards, UPI, or digital wallets.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Reviews and Ratings: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 users to rate movies and write reviews.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Recommendations: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Suggest movies based on user preferences and booking history.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Development: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Launch a mobile version for Android and iOS for wider accessibility.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Promotions and Discounts: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offers, coupons, and loyalty points for users.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Multi-City Support: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Expand the platform to support multiple cities and theaters.</a:t>
            </a:r>
          </a:p>
        </p:txBody>
      </p:sp>
    </p:spTree>
    <p:extLst>
      <p:ext uri="{BB962C8B-B14F-4D97-AF65-F5344CB8AC3E}">
        <p14:creationId xmlns:p14="http://schemas.microsoft.com/office/powerpoint/2010/main" val="49664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970F90-6F79-F470-6116-A8B47DB63B02}"/>
              </a:ext>
            </a:extLst>
          </p:cNvPr>
          <p:cNvSpPr txBox="1"/>
          <p:nvPr/>
        </p:nvSpPr>
        <p:spPr>
          <a:xfrm>
            <a:off x="1234289" y="188640"/>
            <a:ext cx="333456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1. Main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607D1-948F-9235-C037-B6EC3A718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4" y="1239440"/>
            <a:ext cx="9144000" cy="437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5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1298</TotalTime>
  <Words>736</Words>
  <Application>Microsoft Office PowerPoint</Application>
  <PresentationFormat>On-screen Show (4:3)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Faced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Aryan Singla</cp:lastModifiedBy>
  <cp:revision>76</cp:revision>
  <dcterms:created xsi:type="dcterms:W3CDTF">2022-12-12T14:14:34Z</dcterms:created>
  <dcterms:modified xsi:type="dcterms:W3CDTF">2025-09-24T12:03:49Z</dcterms:modified>
</cp:coreProperties>
</file>