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9EC6EC-A70F-4F35-9E53-E948E638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6596473" cy="2677648"/>
          </a:xfrm>
        </p:spPr>
        <p:txBody>
          <a:bodyPr/>
          <a:lstStyle/>
          <a:p>
            <a:r>
              <a:rPr lang="de-AT" sz="10000" dirty="0" err="1"/>
              <a:t>iBoy</a:t>
            </a:r>
            <a:endParaRPr lang="de-AT" sz="10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5AE8E30-452C-40DA-9A46-F78A52F99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4400" dirty="0"/>
              <a:t>Kevin Brooks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F75C489A-4C16-48C9-A0A1-3C2372E8630A}"/>
              </a:ext>
            </a:extLst>
          </p:cNvPr>
          <p:cNvSpPr txBox="1"/>
          <p:nvPr/>
        </p:nvSpPr>
        <p:spPr>
          <a:xfrm>
            <a:off x="1154953" y="2867889"/>
            <a:ext cx="600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Alexander Brenner 2CHIF</a:t>
            </a:r>
          </a:p>
        </p:txBody>
      </p:sp>
    </p:spTree>
    <p:extLst>
      <p:ext uri="{BB962C8B-B14F-4D97-AF65-F5344CB8AC3E}">
        <p14:creationId xmlns:p14="http://schemas.microsoft.com/office/powerpoint/2010/main" val="27367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11061F-3D9A-4A8C-A71B-8EE48443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Kevin Brooks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9507929-0B4B-4464-B93C-64FCB865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619543"/>
            <a:ext cx="11149263" cy="3416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de-AT" sz="2800" dirty="0"/>
              <a:t>* 30.03.1958 (58) </a:t>
            </a:r>
            <a:r>
              <a:rPr lang="de-AT" sz="2800" dirty="0" err="1"/>
              <a:t>Pinhoe</a:t>
            </a:r>
            <a:r>
              <a:rPr lang="de-AT" sz="2800" dirty="0"/>
              <a:t>, Großbritannien</a:t>
            </a:r>
          </a:p>
          <a:p>
            <a:pPr>
              <a:lnSpc>
                <a:spcPct val="120000"/>
              </a:lnSpc>
            </a:pPr>
            <a:r>
              <a:rPr lang="de-AT" sz="2800" dirty="0"/>
              <a:t>Aston University </a:t>
            </a:r>
          </a:p>
          <a:p>
            <a:pPr>
              <a:lnSpc>
                <a:spcPct val="120000"/>
              </a:lnSpc>
            </a:pPr>
            <a:r>
              <a:rPr lang="de-AT" sz="2800" dirty="0"/>
              <a:t>Martyn </a:t>
            </a:r>
            <a:r>
              <a:rPr lang="de-AT" sz="2800" dirty="0" err="1"/>
              <a:t>Pig</a:t>
            </a:r>
            <a:r>
              <a:rPr lang="de-AT" sz="2800" dirty="0"/>
              <a:t> </a:t>
            </a:r>
          </a:p>
          <a:p>
            <a:pPr>
              <a:lnSpc>
                <a:spcPct val="120000"/>
              </a:lnSpc>
            </a:pPr>
            <a:r>
              <a:rPr lang="de-AT" sz="2800" dirty="0"/>
              <a:t>Deutscher Jugendliteraturpreis</a:t>
            </a:r>
          </a:p>
          <a:p>
            <a:pPr>
              <a:lnSpc>
                <a:spcPct val="120000"/>
              </a:lnSpc>
            </a:pPr>
            <a:r>
              <a:rPr lang="de-AT" sz="2800" dirty="0" err="1"/>
              <a:t>iBoy</a:t>
            </a:r>
            <a:endParaRPr lang="de-AT" sz="2800" dirty="0"/>
          </a:p>
          <a:p>
            <a:pPr>
              <a:lnSpc>
                <a:spcPct val="120000"/>
              </a:lnSpc>
            </a:pPr>
            <a:r>
              <a:rPr lang="de-AT" sz="2800" dirty="0"/>
              <a:t>Angus Book Award (2012), Jugendbuchpreis Lese-Hammer 2012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131B4E7-43C8-4C22-AD2B-87156F95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37" y="3106104"/>
            <a:ext cx="3783126" cy="2086681"/>
          </a:xfrm>
          <a:prstGeom prst="rect">
            <a:avLst/>
          </a:prstGeom>
          <a:effectLst>
            <a:outerShdw dist="101600" dir="3120000" algn="ctr" rotWithShape="0">
              <a:schemeClr val="tx1">
                <a:alpha val="2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AF6D44-8BED-4605-9405-162F7B5A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iBoy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76F245DC-B276-4CAD-A509-2BECA3E9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042" y="2724799"/>
            <a:ext cx="2437280" cy="34163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2B9C0FE1-8980-4C13-B3B2-FFBB31BC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58" y="2724799"/>
            <a:ext cx="237788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D081D42-A3E7-4012-B848-B98C3A29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Haupt- / Nebenpersonen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CFEDF85-3A58-4959-9923-DD4840EE2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200" b="1" dirty="0"/>
              <a:t>Hauptpersonen</a:t>
            </a:r>
          </a:p>
          <a:p>
            <a:r>
              <a:rPr lang="de-AT" sz="2400" dirty="0"/>
              <a:t>Tom Harvey</a:t>
            </a:r>
          </a:p>
          <a:p>
            <a:r>
              <a:rPr lang="de-AT" sz="2400" dirty="0"/>
              <a:t>Lucy</a:t>
            </a:r>
          </a:p>
          <a:p>
            <a:r>
              <a:rPr lang="de-AT" sz="2400" dirty="0"/>
              <a:t>Howard Ellmann</a:t>
            </a:r>
          </a:p>
          <a:p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2AB363EC-DB9F-4537-BAE9-F8CEF0E38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200" b="1" dirty="0"/>
              <a:t>Nebenpersonen</a:t>
            </a:r>
          </a:p>
          <a:p>
            <a:r>
              <a:rPr lang="de-AT" sz="2400" dirty="0"/>
              <a:t>Ben</a:t>
            </a:r>
          </a:p>
          <a:p>
            <a:r>
              <a:rPr lang="de-AT" sz="2400" dirty="0" err="1"/>
              <a:t>Gunner</a:t>
            </a:r>
            <a:endParaRPr lang="de-AT" sz="2400" dirty="0"/>
          </a:p>
          <a:p>
            <a:r>
              <a:rPr lang="de-AT" sz="2400" dirty="0" err="1"/>
              <a:t>O‘Neil</a:t>
            </a:r>
            <a:endParaRPr lang="de-AT" sz="2400" dirty="0"/>
          </a:p>
          <a:p>
            <a:r>
              <a:rPr lang="de-AT" sz="2400" dirty="0" err="1"/>
              <a:t>Hashim</a:t>
            </a:r>
            <a:endParaRPr lang="de-AT" sz="2400" dirty="0"/>
          </a:p>
          <a:p>
            <a:r>
              <a:rPr lang="de-AT" sz="2400" dirty="0"/>
              <a:t>Toms Großmutter</a:t>
            </a:r>
          </a:p>
        </p:txBody>
      </p:sp>
    </p:spTree>
    <p:extLst>
      <p:ext uri="{BB962C8B-B14F-4D97-AF65-F5344CB8AC3E}">
        <p14:creationId xmlns:p14="http://schemas.microsoft.com/office/powerpoint/2010/main" val="709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83BBD7C-498A-4C5D-AB41-F426C68BC7A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C244CB4-82F8-408B-90CF-8790B49200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3AEB2EDF-947E-4C45-84CA-A7677672F8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D7E0AB0B-FFA9-4D57-AC8F-5F83219DA3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3AE4624A-38E2-4004-A68A-46B487FF7F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D389D2B9-4681-43B1-B432-CF57F21B12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243419A-744C-4016-8F12-40F0C01831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AAEAB559-7288-4F8E-B181-62C2B17E7D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8" name="Grafik 7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xmlns="" id="{B332C77C-99D1-4580-BF79-8CE4E3783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6" r="7029" b="2"/>
          <a:stretch/>
        </p:blipFill>
        <p:spPr>
          <a:xfrm>
            <a:off x="8038005" y="457200"/>
            <a:ext cx="3677632" cy="5923955"/>
          </a:xfrm>
          <a:prstGeom prst="rect">
            <a:avLst/>
          </a:prstGeom>
          <a:ln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6501AAA-3294-4A8D-9F6B-AA0ACD4434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14383660-FCC5-4050-8B8F-280ECE26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620257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Handlung</a:t>
            </a:r>
          </a:p>
        </p:txBody>
      </p:sp>
    </p:spTree>
    <p:extLst>
      <p:ext uri="{BB962C8B-B14F-4D97-AF65-F5344CB8AC3E}">
        <p14:creationId xmlns:p14="http://schemas.microsoft.com/office/powerpoint/2010/main" val="26598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729F220-8C92-4617-9900-8612F9370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6184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55</Words>
  <Application>Microsoft Macintosh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Ion-Sitzungssaal</vt:lpstr>
      <vt:lpstr>iBoy</vt:lpstr>
      <vt:lpstr>Kevin Brooks</vt:lpstr>
      <vt:lpstr>iBoy</vt:lpstr>
      <vt:lpstr>Haupt- / Nebenpersonen</vt:lpstr>
      <vt:lpstr>Handlung</vt:lpstr>
      <vt:lpstr>Danke für eure Aufmerksamkeit!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iBoy</dc:title>
  <dc:creator>Alexander Reinhard Brenner</dc:creator>
  <cp:lastModifiedBy>Brenner Alexander Reinhard, 2CHIF</cp:lastModifiedBy>
  <cp:revision>8</cp:revision>
  <dcterms:created xsi:type="dcterms:W3CDTF">2017-09-20T11:13:21Z</dcterms:created>
  <dcterms:modified xsi:type="dcterms:W3CDTF">2017-10-20T09:55:11Z</dcterms:modified>
</cp:coreProperties>
</file>