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58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B77C94-FCDB-46EF-AF30-FE64EC326CB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C5EB7D03-84F1-47A2-B43B-7E7A9EC748E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Details about himself</a:t>
          </a:r>
          <a:endParaRPr lang="en-US"/>
        </a:p>
      </dgm:t>
    </dgm:pt>
    <dgm:pt modelId="{AEC5ED0E-C6F2-494C-8743-BB59998CA07D}" type="parTrans" cxnId="{83F32213-12CD-40CF-AC04-24690992DC2F}">
      <dgm:prSet/>
      <dgm:spPr/>
      <dgm:t>
        <a:bodyPr/>
        <a:lstStyle/>
        <a:p>
          <a:endParaRPr lang="en-US"/>
        </a:p>
      </dgm:t>
    </dgm:pt>
    <dgm:pt modelId="{71C2A21B-24A8-4745-8949-33441FD6BA13}" type="sibTrans" cxnId="{83F32213-12CD-40CF-AC04-24690992DC2F}">
      <dgm:prSet/>
      <dgm:spPr/>
      <dgm:t>
        <a:bodyPr/>
        <a:lstStyle/>
        <a:p>
          <a:endParaRPr lang="en-US"/>
        </a:p>
      </dgm:t>
    </dgm:pt>
    <dgm:pt modelId="{0EEB5495-81A7-4DF4-A917-2B1AEB6F6B7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“The Dating Game Killer”</a:t>
          </a:r>
          <a:endParaRPr lang="en-US"/>
        </a:p>
      </dgm:t>
    </dgm:pt>
    <dgm:pt modelId="{7848514C-140C-42A0-A3D8-F1ADDFCDEC14}" type="parTrans" cxnId="{71C84A2D-FD52-4C84-B0CF-D376C88FFDCB}">
      <dgm:prSet/>
      <dgm:spPr/>
      <dgm:t>
        <a:bodyPr/>
        <a:lstStyle/>
        <a:p>
          <a:endParaRPr lang="en-US"/>
        </a:p>
      </dgm:t>
    </dgm:pt>
    <dgm:pt modelId="{E915B365-3656-4465-BCBF-892CCEBE5FC2}" type="sibTrans" cxnId="{71C84A2D-FD52-4C84-B0CF-D376C88FFDCB}">
      <dgm:prSet/>
      <dgm:spPr/>
      <dgm:t>
        <a:bodyPr/>
        <a:lstStyle/>
        <a:p>
          <a:endParaRPr lang="en-US"/>
        </a:p>
      </dgm:t>
    </dgm:pt>
    <dgm:pt modelId="{1D50309B-BFCE-4778-AC1A-EEFFBCEAB8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Confirmed murders</a:t>
          </a:r>
          <a:endParaRPr lang="en-US" dirty="0"/>
        </a:p>
      </dgm:t>
    </dgm:pt>
    <dgm:pt modelId="{F663AFAD-2DF8-433F-90BC-F3D5B712353F}" type="parTrans" cxnId="{3C258B29-7035-4D11-AEAE-C1EAE7962848}">
      <dgm:prSet/>
      <dgm:spPr/>
      <dgm:t>
        <a:bodyPr/>
        <a:lstStyle/>
        <a:p>
          <a:endParaRPr lang="en-US"/>
        </a:p>
      </dgm:t>
    </dgm:pt>
    <dgm:pt modelId="{837A5A35-3587-47A4-A62C-37F10A763A1E}" type="sibTrans" cxnId="{3C258B29-7035-4D11-AEAE-C1EAE7962848}">
      <dgm:prSet/>
      <dgm:spPr/>
      <dgm:t>
        <a:bodyPr/>
        <a:lstStyle/>
        <a:p>
          <a:endParaRPr lang="en-US"/>
        </a:p>
      </dgm:t>
    </dgm:pt>
    <dgm:pt modelId="{863F315A-9659-412A-B9B6-B47BF3FB68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His convictions</a:t>
          </a:r>
          <a:endParaRPr lang="en-US" dirty="0"/>
        </a:p>
      </dgm:t>
    </dgm:pt>
    <dgm:pt modelId="{189D74D5-C8B3-40F3-9961-2518856B3D1F}" type="parTrans" cxnId="{72F70C1F-2E07-47E3-8077-12D5D4CAFED7}">
      <dgm:prSet/>
      <dgm:spPr/>
      <dgm:t>
        <a:bodyPr/>
        <a:lstStyle/>
        <a:p>
          <a:endParaRPr lang="en-US"/>
        </a:p>
      </dgm:t>
    </dgm:pt>
    <dgm:pt modelId="{96B8C655-1297-423D-8EB9-74CF37876183}" type="sibTrans" cxnId="{72F70C1F-2E07-47E3-8077-12D5D4CAFED7}">
      <dgm:prSet/>
      <dgm:spPr/>
      <dgm:t>
        <a:bodyPr/>
        <a:lstStyle/>
        <a:p>
          <a:endParaRPr lang="en-US"/>
        </a:p>
      </dgm:t>
    </dgm:pt>
    <dgm:pt modelId="{6DBF03A2-5400-459B-9DFB-08208276B962}" type="pres">
      <dgm:prSet presAssocID="{6DB77C94-FCDB-46EF-AF30-FE64EC326CB7}" presName="root" presStyleCnt="0">
        <dgm:presLayoutVars>
          <dgm:dir/>
          <dgm:resizeHandles val="exact"/>
        </dgm:presLayoutVars>
      </dgm:prSet>
      <dgm:spPr/>
    </dgm:pt>
    <dgm:pt modelId="{6A0EEEEB-96AD-4FD2-9548-13E18E635953}" type="pres">
      <dgm:prSet presAssocID="{C5EB7D03-84F1-47A2-B43B-7E7A9EC748ED}" presName="compNode" presStyleCnt="0"/>
      <dgm:spPr/>
    </dgm:pt>
    <dgm:pt modelId="{862DF795-A409-4A4B-A4DF-602FA71A7744}" type="pres">
      <dgm:prSet presAssocID="{C5EB7D03-84F1-47A2-B43B-7E7A9EC748ED}" presName="iconBgRect" presStyleLbl="bgShp" presStyleIdx="0" presStyleCnt="4"/>
      <dgm:spPr/>
    </dgm:pt>
    <dgm:pt modelId="{30653974-8FF2-42AB-8221-695E67E04636}" type="pres">
      <dgm:prSet presAssocID="{C5EB7D03-84F1-47A2-B43B-7E7A9EC748E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843BD7A-F8E4-4DBB-819E-C3940D0EA27F}" type="pres">
      <dgm:prSet presAssocID="{C5EB7D03-84F1-47A2-B43B-7E7A9EC748ED}" presName="spaceRect" presStyleCnt="0"/>
      <dgm:spPr/>
    </dgm:pt>
    <dgm:pt modelId="{9A0C3AEA-FD94-46BD-A3C1-F2F14AB7C599}" type="pres">
      <dgm:prSet presAssocID="{C5EB7D03-84F1-47A2-B43B-7E7A9EC748ED}" presName="textRect" presStyleLbl="revTx" presStyleIdx="0" presStyleCnt="4">
        <dgm:presLayoutVars>
          <dgm:chMax val="1"/>
          <dgm:chPref val="1"/>
        </dgm:presLayoutVars>
      </dgm:prSet>
      <dgm:spPr/>
    </dgm:pt>
    <dgm:pt modelId="{A23FE292-A71E-4C75-B8F5-103DE20A6CD0}" type="pres">
      <dgm:prSet presAssocID="{71C2A21B-24A8-4745-8949-33441FD6BA13}" presName="sibTrans" presStyleCnt="0"/>
      <dgm:spPr/>
    </dgm:pt>
    <dgm:pt modelId="{68D71CBE-18B3-4F15-88BB-3A2F688F30A6}" type="pres">
      <dgm:prSet presAssocID="{0EEB5495-81A7-4DF4-A917-2B1AEB6F6B79}" presName="compNode" presStyleCnt="0"/>
      <dgm:spPr/>
    </dgm:pt>
    <dgm:pt modelId="{1D2371B0-18D0-4388-9F36-73B1547C364C}" type="pres">
      <dgm:prSet presAssocID="{0EEB5495-81A7-4DF4-A917-2B1AEB6F6B79}" presName="iconBgRect" presStyleLbl="bgShp" presStyleIdx="1" presStyleCnt="4"/>
      <dgm:spPr/>
    </dgm:pt>
    <dgm:pt modelId="{39FABC36-1034-48DC-B7F0-FD589339A1D6}" type="pres">
      <dgm:prSet presAssocID="{0EEB5495-81A7-4DF4-A917-2B1AEB6F6B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Lock"/>
        </a:ext>
      </dgm:extLst>
    </dgm:pt>
    <dgm:pt modelId="{6220BCD2-3A99-4940-B206-0BA2DCC09338}" type="pres">
      <dgm:prSet presAssocID="{0EEB5495-81A7-4DF4-A917-2B1AEB6F6B79}" presName="spaceRect" presStyleCnt="0"/>
      <dgm:spPr/>
    </dgm:pt>
    <dgm:pt modelId="{78E7C53F-84AB-44C3-9E8D-24645C608436}" type="pres">
      <dgm:prSet presAssocID="{0EEB5495-81A7-4DF4-A917-2B1AEB6F6B79}" presName="textRect" presStyleLbl="revTx" presStyleIdx="1" presStyleCnt="4">
        <dgm:presLayoutVars>
          <dgm:chMax val="1"/>
          <dgm:chPref val="1"/>
        </dgm:presLayoutVars>
      </dgm:prSet>
      <dgm:spPr/>
    </dgm:pt>
    <dgm:pt modelId="{A258572E-B7C3-4295-A49F-2389CB9451AB}" type="pres">
      <dgm:prSet presAssocID="{E915B365-3656-4465-BCBF-892CCEBE5FC2}" presName="sibTrans" presStyleCnt="0"/>
      <dgm:spPr/>
    </dgm:pt>
    <dgm:pt modelId="{28D4805E-E603-43BA-BB7D-02E7864F27F7}" type="pres">
      <dgm:prSet presAssocID="{1D50309B-BFCE-4778-AC1A-EEFFBCEAB80C}" presName="compNode" presStyleCnt="0"/>
      <dgm:spPr/>
    </dgm:pt>
    <dgm:pt modelId="{EBE342B1-A453-40D3-B0C6-703A5F14B88C}" type="pres">
      <dgm:prSet presAssocID="{1D50309B-BFCE-4778-AC1A-EEFFBCEAB80C}" presName="iconBgRect" presStyleLbl="bgShp" presStyleIdx="2" presStyleCnt="4"/>
      <dgm:spPr/>
    </dgm:pt>
    <dgm:pt modelId="{A9FCF243-1F34-4C90-BAA8-6EDF4C44C6F4}" type="pres">
      <dgm:prSet presAssocID="{1D50309B-BFCE-4778-AC1A-EEFFBCEAB80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B68B0F9-7862-445B-B29E-E68F10B2524B}" type="pres">
      <dgm:prSet presAssocID="{1D50309B-BFCE-4778-AC1A-EEFFBCEAB80C}" presName="spaceRect" presStyleCnt="0"/>
      <dgm:spPr/>
    </dgm:pt>
    <dgm:pt modelId="{06558622-ECB0-4568-9FFC-2B2B35BAD7E7}" type="pres">
      <dgm:prSet presAssocID="{1D50309B-BFCE-4778-AC1A-EEFFBCEAB80C}" presName="textRect" presStyleLbl="revTx" presStyleIdx="2" presStyleCnt="4">
        <dgm:presLayoutVars>
          <dgm:chMax val="1"/>
          <dgm:chPref val="1"/>
        </dgm:presLayoutVars>
      </dgm:prSet>
      <dgm:spPr/>
    </dgm:pt>
    <dgm:pt modelId="{265253DC-0D31-45E4-953F-4CC58D5E2299}" type="pres">
      <dgm:prSet presAssocID="{837A5A35-3587-47A4-A62C-37F10A763A1E}" presName="sibTrans" presStyleCnt="0"/>
      <dgm:spPr/>
    </dgm:pt>
    <dgm:pt modelId="{EF434916-CCED-4809-929C-ACBBBA891FCD}" type="pres">
      <dgm:prSet presAssocID="{863F315A-9659-412A-B9B6-B47BF3FB6809}" presName="compNode" presStyleCnt="0"/>
      <dgm:spPr/>
    </dgm:pt>
    <dgm:pt modelId="{DCD76421-29C7-4CF2-9B1A-BAB8C787AE57}" type="pres">
      <dgm:prSet presAssocID="{863F315A-9659-412A-B9B6-B47BF3FB6809}" presName="iconBgRect" presStyleLbl="bgShp" presStyleIdx="3" presStyleCnt="4"/>
      <dgm:spPr/>
    </dgm:pt>
    <dgm:pt modelId="{4CF4500E-5291-441D-B24E-D1DF5F26EDF8}" type="pres">
      <dgm:prSet presAssocID="{863F315A-9659-412A-B9B6-B47BF3FB6809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alArts"/>
        </a:ext>
      </dgm:extLst>
    </dgm:pt>
    <dgm:pt modelId="{A8702932-B095-4F4D-9B12-CB7850F739EA}" type="pres">
      <dgm:prSet presAssocID="{863F315A-9659-412A-B9B6-B47BF3FB6809}" presName="spaceRect" presStyleCnt="0"/>
      <dgm:spPr/>
    </dgm:pt>
    <dgm:pt modelId="{7D1DA48A-B98D-48E7-8CCB-0B9152713D26}" type="pres">
      <dgm:prSet presAssocID="{863F315A-9659-412A-B9B6-B47BF3FB680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4553E09-1019-4233-9F68-3827CBB92596}" type="presOf" srcId="{1D50309B-BFCE-4778-AC1A-EEFFBCEAB80C}" destId="{06558622-ECB0-4568-9FFC-2B2B35BAD7E7}" srcOrd="0" destOrd="0" presId="urn:microsoft.com/office/officeart/2018/5/layout/IconCircleLabelList"/>
    <dgm:cxn modelId="{83F32213-12CD-40CF-AC04-24690992DC2F}" srcId="{6DB77C94-FCDB-46EF-AF30-FE64EC326CB7}" destId="{C5EB7D03-84F1-47A2-B43B-7E7A9EC748ED}" srcOrd="0" destOrd="0" parTransId="{AEC5ED0E-C6F2-494C-8743-BB59998CA07D}" sibTransId="{71C2A21B-24A8-4745-8949-33441FD6BA13}"/>
    <dgm:cxn modelId="{72F70C1F-2E07-47E3-8077-12D5D4CAFED7}" srcId="{6DB77C94-FCDB-46EF-AF30-FE64EC326CB7}" destId="{863F315A-9659-412A-B9B6-B47BF3FB6809}" srcOrd="3" destOrd="0" parTransId="{189D74D5-C8B3-40F3-9961-2518856B3D1F}" sibTransId="{96B8C655-1297-423D-8EB9-74CF37876183}"/>
    <dgm:cxn modelId="{FFE93328-563F-4202-A3CC-479DD307B2A5}" type="presOf" srcId="{0EEB5495-81A7-4DF4-A917-2B1AEB6F6B79}" destId="{78E7C53F-84AB-44C3-9E8D-24645C608436}" srcOrd="0" destOrd="0" presId="urn:microsoft.com/office/officeart/2018/5/layout/IconCircleLabelList"/>
    <dgm:cxn modelId="{3C258B29-7035-4D11-AEAE-C1EAE7962848}" srcId="{6DB77C94-FCDB-46EF-AF30-FE64EC326CB7}" destId="{1D50309B-BFCE-4778-AC1A-EEFFBCEAB80C}" srcOrd="2" destOrd="0" parTransId="{F663AFAD-2DF8-433F-90BC-F3D5B712353F}" sibTransId="{837A5A35-3587-47A4-A62C-37F10A763A1E}"/>
    <dgm:cxn modelId="{71C84A2D-FD52-4C84-B0CF-D376C88FFDCB}" srcId="{6DB77C94-FCDB-46EF-AF30-FE64EC326CB7}" destId="{0EEB5495-81A7-4DF4-A917-2B1AEB6F6B79}" srcOrd="1" destOrd="0" parTransId="{7848514C-140C-42A0-A3D8-F1ADDFCDEC14}" sibTransId="{E915B365-3656-4465-BCBF-892CCEBE5FC2}"/>
    <dgm:cxn modelId="{049EBA54-8F4D-4CDB-93EA-024D49DF9ED4}" type="presOf" srcId="{6DB77C94-FCDB-46EF-AF30-FE64EC326CB7}" destId="{6DBF03A2-5400-459B-9DFB-08208276B962}" srcOrd="0" destOrd="0" presId="urn:microsoft.com/office/officeart/2018/5/layout/IconCircleLabelList"/>
    <dgm:cxn modelId="{7D93E0BA-80AC-4C33-9CED-2045ACF05012}" type="presOf" srcId="{863F315A-9659-412A-B9B6-B47BF3FB6809}" destId="{7D1DA48A-B98D-48E7-8CCB-0B9152713D26}" srcOrd="0" destOrd="0" presId="urn:microsoft.com/office/officeart/2018/5/layout/IconCircleLabelList"/>
    <dgm:cxn modelId="{11D692C3-A196-4EBC-99EA-4AFC1973D98F}" type="presOf" srcId="{C5EB7D03-84F1-47A2-B43B-7E7A9EC748ED}" destId="{9A0C3AEA-FD94-46BD-A3C1-F2F14AB7C599}" srcOrd="0" destOrd="0" presId="urn:microsoft.com/office/officeart/2018/5/layout/IconCircleLabelList"/>
    <dgm:cxn modelId="{243176E5-8C14-4B91-9ABA-3CB298D7C59F}" type="presParOf" srcId="{6DBF03A2-5400-459B-9DFB-08208276B962}" destId="{6A0EEEEB-96AD-4FD2-9548-13E18E635953}" srcOrd="0" destOrd="0" presId="urn:microsoft.com/office/officeart/2018/5/layout/IconCircleLabelList"/>
    <dgm:cxn modelId="{D62596E1-87F0-4F8D-B33C-034F28F5883A}" type="presParOf" srcId="{6A0EEEEB-96AD-4FD2-9548-13E18E635953}" destId="{862DF795-A409-4A4B-A4DF-602FA71A7744}" srcOrd="0" destOrd="0" presId="urn:microsoft.com/office/officeart/2018/5/layout/IconCircleLabelList"/>
    <dgm:cxn modelId="{AB74DB7E-CBD6-4405-AFD6-D9F6C1EA1379}" type="presParOf" srcId="{6A0EEEEB-96AD-4FD2-9548-13E18E635953}" destId="{30653974-8FF2-42AB-8221-695E67E04636}" srcOrd="1" destOrd="0" presId="urn:microsoft.com/office/officeart/2018/5/layout/IconCircleLabelList"/>
    <dgm:cxn modelId="{BC8DE323-064F-4356-8CDF-71A23898E902}" type="presParOf" srcId="{6A0EEEEB-96AD-4FD2-9548-13E18E635953}" destId="{5843BD7A-F8E4-4DBB-819E-C3940D0EA27F}" srcOrd="2" destOrd="0" presId="urn:microsoft.com/office/officeart/2018/5/layout/IconCircleLabelList"/>
    <dgm:cxn modelId="{30A860CB-B096-443C-9F8D-15F9FC0551CE}" type="presParOf" srcId="{6A0EEEEB-96AD-4FD2-9548-13E18E635953}" destId="{9A0C3AEA-FD94-46BD-A3C1-F2F14AB7C599}" srcOrd="3" destOrd="0" presId="urn:microsoft.com/office/officeart/2018/5/layout/IconCircleLabelList"/>
    <dgm:cxn modelId="{231A7DBC-2B93-43F0-A420-673C8B3B1342}" type="presParOf" srcId="{6DBF03A2-5400-459B-9DFB-08208276B962}" destId="{A23FE292-A71E-4C75-B8F5-103DE20A6CD0}" srcOrd="1" destOrd="0" presId="urn:microsoft.com/office/officeart/2018/5/layout/IconCircleLabelList"/>
    <dgm:cxn modelId="{571AD696-4EDB-41E8-88EC-DB2C83CF2104}" type="presParOf" srcId="{6DBF03A2-5400-459B-9DFB-08208276B962}" destId="{68D71CBE-18B3-4F15-88BB-3A2F688F30A6}" srcOrd="2" destOrd="0" presId="urn:microsoft.com/office/officeart/2018/5/layout/IconCircleLabelList"/>
    <dgm:cxn modelId="{2CEB78C4-7761-4CD6-81E2-71E7C0E4BB42}" type="presParOf" srcId="{68D71CBE-18B3-4F15-88BB-3A2F688F30A6}" destId="{1D2371B0-18D0-4388-9F36-73B1547C364C}" srcOrd="0" destOrd="0" presId="urn:microsoft.com/office/officeart/2018/5/layout/IconCircleLabelList"/>
    <dgm:cxn modelId="{B8FB5060-1FCE-4C8A-A328-3ACB5EC9ECE6}" type="presParOf" srcId="{68D71CBE-18B3-4F15-88BB-3A2F688F30A6}" destId="{39FABC36-1034-48DC-B7F0-FD589339A1D6}" srcOrd="1" destOrd="0" presId="urn:microsoft.com/office/officeart/2018/5/layout/IconCircleLabelList"/>
    <dgm:cxn modelId="{4A4FFB2D-DAF4-4A97-85D7-B07C04D7F0AA}" type="presParOf" srcId="{68D71CBE-18B3-4F15-88BB-3A2F688F30A6}" destId="{6220BCD2-3A99-4940-B206-0BA2DCC09338}" srcOrd="2" destOrd="0" presId="urn:microsoft.com/office/officeart/2018/5/layout/IconCircleLabelList"/>
    <dgm:cxn modelId="{F9DEF00F-B3F3-421B-9826-82941B8897E2}" type="presParOf" srcId="{68D71CBE-18B3-4F15-88BB-3A2F688F30A6}" destId="{78E7C53F-84AB-44C3-9E8D-24645C608436}" srcOrd="3" destOrd="0" presId="urn:microsoft.com/office/officeart/2018/5/layout/IconCircleLabelList"/>
    <dgm:cxn modelId="{A8471D21-6FEF-4BF6-9329-98B862D31BA0}" type="presParOf" srcId="{6DBF03A2-5400-459B-9DFB-08208276B962}" destId="{A258572E-B7C3-4295-A49F-2389CB9451AB}" srcOrd="3" destOrd="0" presId="urn:microsoft.com/office/officeart/2018/5/layout/IconCircleLabelList"/>
    <dgm:cxn modelId="{375D7B00-1F35-4F5D-8204-B1ACF3A3ADD8}" type="presParOf" srcId="{6DBF03A2-5400-459B-9DFB-08208276B962}" destId="{28D4805E-E603-43BA-BB7D-02E7864F27F7}" srcOrd="4" destOrd="0" presId="urn:microsoft.com/office/officeart/2018/5/layout/IconCircleLabelList"/>
    <dgm:cxn modelId="{9DBA4155-DA53-4600-A5BE-D12977B3D9EE}" type="presParOf" srcId="{28D4805E-E603-43BA-BB7D-02E7864F27F7}" destId="{EBE342B1-A453-40D3-B0C6-703A5F14B88C}" srcOrd="0" destOrd="0" presId="urn:microsoft.com/office/officeart/2018/5/layout/IconCircleLabelList"/>
    <dgm:cxn modelId="{AAE34482-492F-4E20-888D-1F88F85B1BAD}" type="presParOf" srcId="{28D4805E-E603-43BA-BB7D-02E7864F27F7}" destId="{A9FCF243-1F34-4C90-BAA8-6EDF4C44C6F4}" srcOrd="1" destOrd="0" presId="urn:microsoft.com/office/officeart/2018/5/layout/IconCircleLabelList"/>
    <dgm:cxn modelId="{DFE78C37-0442-4CDB-8F1C-8228E09E0AEE}" type="presParOf" srcId="{28D4805E-E603-43BA-BB7D-02E7864F27F7}" destId="{AB68B0F9-7862-445B-B29E-E68F10B2524B}" srcOrd="2" destOrd="0" presId="urn:microsoft.com/office/officeart/2018/5/layout/IconCircleLabelList"/>
    <dgm:cxn modelId="{8B3EED9A-87C3-4721-A7A2-D19DF660AB31}" type="presParOf" srcId="{28D4805E-E603-43BA-BB7D-02E7864F27F7}" destId="{06558622-ECB0-4568-9FFC-2B2B35BAD7E7}" srcOrd="3" destOrd="0" presId="urn:microsoft.com/office/officeart/2018/5/layout/IconCircleLabelList"/>
    <dgm:cxn modelId="{502B60E9-1EDC-4732-B85F-F65C08BB2088}" type="presParOf" srcId="{6DBF03A2-5400-459B-9DFB-08208276B962}" destId="{265253DC-0D31-45E4-953F-4CC58D5E2299}" srcOrd="5" destOrd="0" presId="urn:microsoft.com/office/officeart/2018/5/layout/IconCircleLabelList"/>
    <dgm:cxn modelId="{BB4B9014-042E-4CD6-95ED-9E690EED3404}" type="presParOf" srcId="{6DBF03A2-5400-459B-9DFB-08208276B962}" destId="{EF434916-CCED-4809-929C-ACBBBA891FCD}" srcOrd="6" destOrd="0" presId="urn:microsoft.com/office/officeart/2018/5/layout/IconCircleLabelList"/>
    <dgm:cxn modelId="{59D582B5-88FC-4DEC-B0FA-F3357BF70A7A}" type="presParOf" srcId="{EF434916-CCED-4809-929C-ACBBBA891FCD}" destId="{DCD76421-29C7-4CF2-9B1A-BAB8C787AE57}" srcOrd="0" destOrd="0" presId="urn:microsoft.com/office/officeart/2018/5/layout/IconCircleLabelList"/>
    <dgm:cxn modelId="{6BB6D295-8A64-4CC7-B05F-DFDF2BB2A692}" type="presParOf" srcId="{EF434916-CCED-4809-929C-ACBBBA891FCD}" destId="{4CF4500E-5291-441D-B24E-D1DF5F26EDF8}" srcOrd="1" destOrd="0" presId="urn:microsoft.com/office/officeart/2018/5/layout/IconCircleLabelList"/>
    <dgm:cxn modelId="{AF0A9DE2-E4CC-40F6-98C4-9BDB099063BA}" type="presParOf" srcId="{EF434916-CCED-4809-929C-ACBBBA891FCD}" destId="{A8702932-B095-4F4D-9B12-CB7850F739EA}" srcOrd="2" destOrd="0" presId="urn:microsoft.com/office/officeart/2018/5/layout/IconCircleLabelList"/>
    <dgm:cxn modelId="{B9B33E0B-AFEF-4645-90F8-7AE74A426E66}" type="presParOf" srcId="{EF434916-CCED-4809-929C-ACBBBA891FCD}" destId="{7D1DA48A-B98D-48E7-8CCB-0B9152713D2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DF795-A409-4A4B-A4DF-602FA71A7744}">
      <dsp:nvSpPr>
        <dsp:cNvPr id="0" name=""/>
        <dsp:cNvSpPr/>
      </dsp:nvSpPr>
      <dsp:spPr>
        <a:xfrm>
          <a:off x="973190" y="987326"/>
          <a:ext cx="1264141" cy="126414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53974-8FF2-42AB-8221-695E67E04636}">
      <dsp:nvSpPr>
        <dsp:cNvPr id="0" name=""/>
        <dsp:cNvSpPr/>
      </dsp:nvSpPr>
      <dsp:spPr>
        <a:xfrm>
          <a:off x="1242597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C3AEA-FD94-46BD-A3C1-F2F14AB7C599}">
      <dsp:nvSpPr>
        <dsp:cNvPr id="0" name=""/>
        <dsp:cNvSpPr/>
      </dsp:nvSpPr>
      <dsp:spPr>
        <a:xfrm>
          <a:off x="569079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/>
            <a:t>Details about himself</a:t>
          </a:r>
          <a:endParaRPr lang="en-US" sz="2300" kern="1200"/>
        </a:p>
      </dsp:txBody>
      <dsp:txXfrm>
        <a:off x="569079" y="2645217"/>
        <a:ext cx="2072362" cy="720000"/>
      </dsp:txXfrm>
    </dsp:sp>
    <dsp:sp modelId="{1D2371B0-18D0-4388-9F36-73B1547C364C}">
      <dsp:nvSpPr>
        <dsp:cNvPr id="0" name=""/>
        <dsp:cNvSpPr/>
      </dsp:nvSpPr>
      <dsp:spPr>
        <a:xfrm>
          <a:off x="3408216" y="987326"/>
          <a:ext cx="1264141" cy="126414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ABC36-1034-48DC-B7F0-FD589339A1D6}">
      <dsp:nvSpPr>
        <dsp:cNvPr id="0" name=""/>
        <dsp:cNvSpPr/>
      </dsp:nvSpPr>
      <dsp:spPr>
        <a:xfrm>
          <a:off x="3677623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7C53F-84AB-44C3-9E8D-24645C608436}">
      <dsp:nvSpPr>
        <dsp:cNvPr id="0" name=""/>
        <dsp:cNvSpPr/>
      </dsp:nvSpPr>
      <dsp:spPr>
        <a:xfrm>
          <a:off x="3004105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/>
            <a:t>“The Dating Game Killer”</a:t>
          </a:r>
          <a:endParaRPr lang="en-US" sz="2300" kern="1200"/>
        </a:p>
      </dsp:txBody>
      <dsp:txXfrm>
        <a:off x="3004105" y="2645217"/>
        <a:ext cx="2072362" cy="720000"/>
      </dsp:txXfrm>
    </dsp:sp>
    <dsp:sp modelId="{EBE342B1-A453-40D3-B0C6-703A5F14B88C}">
      <dsp:nvSpPr>
        <dsp:cNvPr id="0" name=""/>
        <dsp:cNvSpPr/>
      </dsp:nvSpPr>
      <dsp:spPr>
        <a:xfrm>
          <a:off x="5843242" y="987326"/>
          <a:ext cx="1264141" cy="126414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CF243-1F34-4C90-BAA8-6EDF4C44C6F4}">
      <dsp:nvSpPr>
        <dsp:cNvPr id="0" name=""/>
        <dsp:cNvSpPr/>
      </dsp:nvSpPr>
      <dsp:spPr>
        <a:xfrm>
          <a:off x="6112649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58622-ECB0-4568-9FFC-2B2B35BAD7E7}">
      <dsp:nvSpPr>
        <dsp:cNvPr id="0" name=""/>
        <dsp:cNvSpPr/>
      </dsp:nvSpPr>
      <dsp:spPr>
        <a:xfrm>
          <a:off x="5439131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 dirty="0"/>
            <a:t>Confirmed murders</a:t>
          </a:r>
          <a:endParaRPr lang="en-US" sz="2300" kern="1200" dirty="0"/>
        </a:p>
      </dsp:txBody>
      <dsp:txXfrm>
        <a:off x="5439131" y="2645217"/>
        <a:ext cx="2072362" cy="720000"/>
      </dsp:txXfrm>
    </dsp:sp>
    <dsp:sp modelId="{DCD76421-29C7-4CF2-9B1A-BAB8C787AE57}">
      <dsp:nvSpPr>
        <dsp:cNvPr id="0" name=""/>
        <dsp:cNvSpPr/>
      </dsp:nvSpPr>
      <dsp:spPr>
        <a:xfrm>
          <a:off x="8278268" y="987326"/>
          <a:ext cx="1264141" cy="126414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F4500E-5291-441D-B24E-D1DF5F26EDF8}">
      <dsp:nvSpPr>
        <dsp:cNvPr id="0" name=""/>
        <dsp:cNvSpPr/>
      </dsp:nvSpPr>
      <dsp:spPr>
        <a:xfrm>
          <a:off x="8547675" y="1256734"/>
          <a:ext cx="725326" cy="725326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DA48A-B98D-48E7-8CCB-0B9152713D26}">
      <dsp:nvSpPr>
        <dsp:cNvPr id="0" name=""/>
        <dsp:cNvSpPr/>
      </dsp:nvSpPr>
      <dsp:spPr>
        <a:xfrm>
          <a:off x="7874157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 dirty="0"/>
            <a:t>His convictions</a:t>
          </a:r>
          <a:endParaRPr lang="en-US" sz="2300" kern="1200" dirty="0"/>
        </a:p>
      </dsp:txBody>
      <dsp:txXfrm>
        <a:off x="7874157" y="2645217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6993FD-0FF5-4114-86FE-C5E8AF6FC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76689F-93D1-4054-902F-122E4F3F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A27E-6052-4D24-854E-F9FC7168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7F93-B881-4993-B286-8910CC9BA0FD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1A6E40-163E-4846-A970-5742A9D0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FC6A26-DA14-4184-B0EC-D68987B7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2EB0-CD67-492F-A439-58C3C0A80D3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5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46F98-D974-423E-B525-90A9C905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1B8206-F16F-47C3-9356-38F5746D3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0B668A-85BF-4A11-89CD-4BFAFE9E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7F93-B881-4993-B286-8910CC9BA0FD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44AEDE-3F98-4A25-9151-1E8988AC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A13AFD-E7EC-4520-909B-F831C7DA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2EB0-CD67-492F-A439-58C3C0A80D3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2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015345-890B-4A27-824B-83CC9AE30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BEDA08-9E23-4265-BDAC-898FE906A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1976F5-1D8C-486D-B903-6E1BDD6F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7F93-B881-4993-B286-8910CC9BA0FD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50DE2F-E2B7-4AD4-AA1C-672B07A0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5264B-25B9-46A6-8B5F-A4516A89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2EB0-CD67-492F-A439-58C3C0A80D3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67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F15FF-55F4-4B57-80E3-08EC086F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EEB30D-C352-4FE1-9451-F644A293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84A58-3668-4325-BA89-3952AECB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7F93-B881-4993-B286-8910CC9BA0FD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6ED312-1138-485A-B63B-F104E1FDE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B491C5-8CB4-499C-B129-ED631DC6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2EB0-CD67-492F-A439-58C3C0A80D3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68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715C3-7603-42ED-B00F-C04C71AB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9A70DE-D06A-4DAB-8691-B9E5CFA29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BFD46D-6D7C-43F6-8AA6-8A4388CD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7F93-B881-4993-B286-8910CC9BA0FD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E45FF7-7240-41F9-B34C-B8EFE5E4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BE58A-3079-4E38-9CBC-A50A7A16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2EB0-CD67-492F-A439-58C3C0A80D3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11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4FFF1-DB93-4964-A03B-426485A4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D7FDCE-7311-4678-B41B-29FFD109E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14C0B6-DBC8-4650-B91C-04751712A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FDD615-18BC-485C-8B9A-2F539CCF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7F93-B881-4993-B286-8910CC9BA0FD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7D8C00-1C7E-4F06-AB1D-FBCF3E30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7FD33F-D8F1-4116-98A4-38D1829C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2EB0-CD67-492F-A439-58C3C0A80D3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24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EBEC3-C165-4189-8473-4FC3CBB5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61622D-99A1-4541-928A-A0B9077B2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4ADE37-0233-4650-AC9B-B54413E2F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A8B28D-7C1E-427F-8175-CFF898E47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5BC0C6-1E6D-428F-B7C5-964EACCB3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36D235-8276-4C4E-84B2-A0B77FF2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7F93-B881-4993-B286-8910CC9BA0FD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C6A8A8-C230-40E4-93AD-8C8F9533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912FBC-9830-42E6-8623-B4072924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2EB0-CD67-492F-A439-58C3C0A80D3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72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44BC6-3C79-4D42-924F-9C301B4E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CA56E6-4EE5-46C8-9D1F-588B8471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7F93-B881-4993-B286-8910CC9BA0FD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924E7-A098-4BE5-9413-C4CE0715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2756D1-6658-49F0-B552-F9F848C5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2EB0-CD67-492F-A439-58C3C0A80D3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27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97A45F-025E-49A6-AA7E-41D21E81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7F93-B881-4993-B286-8910CC9BA0FD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8784E1-6466-4090-9DAE-3E947C6D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9B65FF-186B-43AC-BA34-E40C4FAA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2EB0-CD67-492F-A439-58C3C0A80D3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47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FEAD6-A4B6-4428-888D-8205C4A1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D92FB6-1A9D-4072-8A1D-F8B376B64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CFDD93-A646-4BD1-AB95-598C7039E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B03CA5-202F-4A1E-AFD7-ADF26820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7F93-B881-4993-B286-8910CC9BA0FD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43A6C8-FACA-4DB5-B818-4A280FD0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1100A1-CBA2-4DAF-8262-7C2AD264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2EB0-CD67-492F-A439-58C3C0A80D3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79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355D6-F57C-409A-9889-CA918145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565470-BC73-49C2-AD66-2322DD20A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3DE122-9C47-4D09-BBB9-F4327800C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54518F-784E-4801-9D90-5EEEC426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7F93-B881-4993-B286-8910CC9BA0FD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D0B3D9-5703-4A48-AF49-FA9525FE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BEEA85-ABCE-4DD5-BF4F-BF619A72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2EB0-CD67-492F-A439-58C3C0A80D3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85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009D6D-FA49-4D70-87B9-821DA3A0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E54FCC-FE43-4308-83BB-00A73255A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86EF39-C013-4B3F-A97D-92492009B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7F93-B881-4993-B286-8910CC9BA0FD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613A6D-A680-4653-B1D8-83A4DA7EE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A6BE68-7C27-4FFD-884A-93DD73AD8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12EB0-CD67-492F-A439-58C3C0A80D3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88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Q4d2nORMHQ?start=193&amp;feature=oembe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4F67B0-F259-4C9C-9AD5-293C9DB3C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GB" sz="4800">
                <a:solidFill>
                  <a:srgbClr val="FFFFFF"/>
                </a:solidFill>
              </a:rPr>
              <a:t>The story of Rodney Alcala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E13EDA-8D6F-457A-90A5-58384E6DE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rgbClr val="FFFFFF"/>
                </a:solidFill>
              </a:rPr>
              <a:t>Presented by Schneider Armin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Menschenunwürdige Gefängniszelle | rechtsanwalt.com">
            <a:extLst>
              <a:ext uri="{FF2B5EF4-FFF2-40B4-BE49-F238E27FC236}">
                <a16:creationId xmlns:a16="http://schemas.microsoft.com/office/drawing/2014/main" id="{927341CB-2163-4A36-B4A1-1A6D11D48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009917"/>
            <a:ext cx="6553545" cy="484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98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CCA1C1-FC04-4D87-BE19-F89BD0C3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5239512" cy="1344975"/>
          </a:xfrm>
        </p:spPr>
        <p:txBody>
          <a:bodyPr>
            <a:normAutofit/>
          </a:bodyPr>
          <a:lstStyle/>
          <a:p>
            <a:pPr algn="ctr"/>
            <a:r>
              <a:rPr lang="en-GB" sz="4000"/>
              <a:t>Tali Shapiro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39BC2B-C513-4246-8C61-FB2E0EF09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5235490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His first heavy crime was in 1968, shortly before he attended NYU.</a:t>
            </a:r>
          </a:p>
          <a:p>
            <a:pPr marL="0" indent="0">
              <a:buNone/>
            </a:pPr>
            <a:r>
              <a:rPr lang="en-GB" sz="2400" dirty="0"/>
              <a:t>He lured an eight years old girl from Sunset Boulevard into his apartment on </a:t>
            </a:r>
            <a:r>
              <a:rPr lang="en-GB" sz="2400" dirty="0" err="1"/>
              <a:t>Longpre</a:t>
            </a:r>
            <a:r>
              <a:rPr lang="en-GB" sz="2400" dirty="0"/>
              <a:t> Avenue, Hollywood where he had beaten her and raped her.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The police found the victim</a:t>
            </a:r>
            <a:br>
              <a:rPr lang="en-GB" sz="2400" dirty="0"/>
            </a:br>
            <a:r>
              <a:rPr lang="en-GB" sz="2400" dirty="0"/>
              <a:t>alive, but </a:t>
            </a:r>
            <a:r>
              <a:rPr lang="en-GB" sz="2400" dirty="0" err="1"/>
              <a:t>Alcara</a:t>
            </a:r>
            <a:r>
              <a:rPr lang="en-GB" sz="2400" dirty="0"/>
              <a:t> already fled</a:t>
            </a:r>
            <a:br>
              <a:rPr lang="en-GB" sz="2400" dirty="0"/>
            </a:br>
            <a:r>
              <a:rPr lang="en-GB" sz="2400" dirty="0"/>
              <a:t>from the crime scene.</a:t>
            </a:r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AC80E07C-D755-4509-801D-574D66E0A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32" y="2274661"/>
            <a:ext cx="5126736" cy="215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2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5ECBD4-C692-4B8F-9B2D-EA34D9D3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Cornelia Michel </a:t>
            </a:r>
            <a:r>
              <a:rPr lang="en-GB" dirty="0" err="1"/>
              <a:t>Crilley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F9E947-5120-4E6A-BD29-4C8A18795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0943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She was 23 years old when she met Rodney in 1971.</a:t>
            </a:r>
          </a:p>
          <a:p>
            <a:pPr marL="0" indent="0">
              <a:buNone/>
            </a:pPr>
            <a:r>
              <a:rPr lang="en-GB" sz="2400" dirty="0"/>
              <a:t>She was a Trans-World-Airlines flight attendant.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Alcala choked her to death after sexually abusing her in her own apartment at Upper East Side, Manhattan</a:t>
            </a:r>
          </a:p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After that he became part of the Ten Most Wanted Fugitives list of the FBI</a:t>
            </a:r>
          </a:p>
        </p:txBody>
      </p:sp>
    </p:spTree>
    <p:extLst>
      <p:ext uri="{BB962C8B-B14F-4D97-AF65-F5344CB8AC3E}">
        <p14:creationId xmlns:p14="http://schemas.microsoft.com/office/powerpoint/2010/main" val="3983652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1898C8-13DF-4E2E-B46E-0D4B5207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Monique Hoyt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FEAD0D-96E8-42B1-AF7B-F4C4776B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/>
              <a:t>At the end of the 1970s he photographed hundreds of naked young (many of them underaged) male and female. He told them, that they would become professional models. </a:t>
            </a:r>
          </a:p>
          <a:p>
            <a:pPr marL="0" indent="0">
              <a:buNone/>
            </a:pPr>
            <a:endParaRPr lang="en-GB" sz="2400"/>
          </a:p>
          <a:p>
            <a:pPr marL="0" indent="0">
              <a:buNone/>
            </a:pPr>
            <a:r>
              <a:rPr lang="en-GB" sz="2400"/>
              <a:t>One of these was the 15 years old  Monique Hoyt. Alcala had beaten her unconscious before he raped her</a:t>
            </a:r>
          </a:p>
          <a:p>
            <a:pPr marL="0" indent="0">
              <a:buNone/>
            </a:pPr>
            <a:endParaRPr lang="en-GB" sz="2400"/>
          </a:p>
          <a:p>
            <a:pPr marL="0" indent="0">
              <a:buNone/>
            </a:pPr>
            <a:r>
              <a:rPr lang="en-GB" sz="2400"/>
              <a:t>He kept the photos until he went to jail in 1979</a:t>
            </a:r>
          </a:p>
        </p:txBody>
      </p:sp>
    </p:spTree>
    <p:extLst>
      <p:ext uri="{BB962C8B-B14F-4D97-AF65-F5344CB8AC3E}">
        <p14:creationId xmlns:p14="http://schemas.microsoft.com/office/powerpoint/2010/main" val="1298239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E4F4C8-65F2-44A8-BB70-86870321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Robin </a:t>
            </a:r>
            <a:r>
              <a:rPr lang="en-GB" dirty="0" err="1"/>
              <a:t>Samsoe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F587AE-5C47-486B-87A4-D2E1DD931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In summer of 1979 the twelve years old was found dead at the Huntington Beach near Los Angeles, twelve days after gone missing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A bystander told the police that a foreign man wanted to make photos and told the police how he looked like.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Rodney's probation officer identified him, after that they looked in a locker rented on Rodney Alcala and they found the earrings of Robin </a:t>
            </a:r>
            <a:r>
              <a:rPr lang="en-GB" sz="2400" dirty="0" err="1"/>
              <a:t>Samsoe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72476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CDDC4C-35CF-4FBE-8008-77A931B3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 convictions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733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36A6C5-8862-4D36-8D64-381E6152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His convictions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410DA0-5C4B-4FC9-8A82-B766597BB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GB" sz="2400"/>
              <a:t>1979 he got arrested and sentenced to death due to the murder of Robin Samsoe. Problems occurred and the sentence was cancelled.</a:t>
            </a:r>
          </a:p>
          <a:p>
            <a:r>
              <a:rPr lang="en-GB" sz="2400"/>
              <a:t>In 1986 Rodney got sentenced to death again, but one of the witnesses got hypnotized by the police so this one was not valid either</a:t>
            </a:r>
          </a:p>
          <a:p>
            <a:r>
              <a:rPr lang="en-GB" sz="2400"/>
              <a:t>2003 four unsolved murders of the 1970s were connected to him because of a DNA analyse</a:t>
            </a:r>
          </a:p>
          <a:p>
            <a:r>
              <a:rPr lang="en-GB" sz="2400"/>
              <a:t>2010 he was sentenced to death due to five more murders</a:t>
            </a:r>
          </a:p>
          <a:p>
            <a:r>
              <a:rPr lang="en-GB" sz="2400"/>
              <a:t>2013 he got sentenced to jail for 25 years due to 2 more murders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B1EF92F-F65D-463F-994F-91F828DB2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856" y="320040"/>
            <a:ext cx="1592580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95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8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0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5ABD5A-9244-48B8-94DC-5BD07A48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for</a:t>
            </a:r>
            <a:b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your attention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6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9CDDA-7460-4A57-82EA-F8797A80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/>
              <a:t>Overwiev</a:t>
            </a:r>
          </a:p>
        </p:txBody>
      </p:sp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93CBD565-3226-4C01-9595-2698C5101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88537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34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1705B4-895F-412E-A8B2-93BAC82D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Details about himself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616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589ECE-62BA-411A-9AF0-0212B18E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Rodrigo Jacques Alcala-</a:t>
            </a:r>
            <a:r>
              <a:rPr lang="en-GB" dirty="0" err="1"/>
              <a:t>Buquor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08359A-F0DF-4D68-92F5-D9218CE9C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GB" sz="2000" dirty="0"/>
              <a:t>He was born on the 23rd August 1943 in San Antonio, Texas.</a:t>
            </a:r>
          </a:p>
          <a:p>
            <a:r>
              <a:rPr lang="en-GB" sz="2000" dirty="0"/>
              <a:t>He had two sisters and one brother</a:t>
            </a:r>
          </a:p>
          <a:p>
            <a:r>
              <a:rPr lang="en-GB" sz="2000" dirty="0"/>
              <a:t>His family moved to the USA in 1951</a:t>
            </a:r>
          </a:p>
          <a:p>
            <a:r>
              <a:rPr lang="en-GB" sz="2000" dirty="0"/>
              <a:t>Three years later his father left the family</a:t>
            </a:r>
          </a:p>
          <a:p>
            <a:r>
              <a:rPr lang="en-GB" sz="2000" dirty="0"/>
              <a:t>After that the rest of the family moved into the area of Los Angeles in 1954</a:t>
            </a:r>
          </a:p>
          <a:p>
            <a:endParaRPr lang="en-GB" sz="2000" dirty="0"/>
          </a:p>
          <a:p>
            <a:r>
              <a:rPr lang="en-GB" sz="2000" dirty="0"/>
              <a:t>He had eight proven murders, but the police is expecting him to have killed more than 100 persons</a:t>
            </a:r>
          </a:p>
          <a:p>
            <a:r>
              <a:rPr lang="en-GB" sz="2000" dirty="0"/>
              <a:t>He was also known as “The Dating Game killer”</a:t>
            </a:r>
          </a:p>
        </p:txBody>
      </p:sp>
      <p:pic>
        <p:nvPicPr>
          <p:cNvPr id="2062" name="Picture 14" descr="Texas map San Antonio - San Antonio map of Texas (Texas - USA)">
            <a:extLst>
              <a:ext uri="{FF2B5EF4-FFF2-40B4-BE49-F238E27FC236}">
                <a16:creationId xmlns:a16="http://schemas.microsoft.com/office/drawing/2014/main" id="{D609B865-F406-49B0-B603-92901FF60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96" y="2156451"/>
            <a:ext cx="2308804" cy="22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04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397711-E6E4-49DE-B958-9C896882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6"/>
            <a:ext cx="10515600" cy="132555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Alcala’s medical condition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E0C105-D0FB-4A80-B100-6F0BF842C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2288631"/>
            <a:ext cx="10642600" cy="3659988"/>
          </a:xfrm>
        </p:spPr>
        <p:txBody>
          <a:bodyPr>
            <a:normAutofit/>
          </a:bodyPr>
          <a:lstStyle/>
          <a:p>
            <a:r>
              <a:rPr lang="en-GB" sz="2000" dirty="0"/>
              <a:t>In the age of seventeen he started to work at the US-Army</a:t>
            </a:r>
          </a:p>
          <a:p>
            <a:r>
              <a:rPr lang="en-GB" sz="2000" dirty="0"/>
              <a:t>In 1964 the US-Army released Rodney after he had a panic attack and doctors diagnosed him with:</a:t>
            </a:r>
          </a:p>
          <a:p>
            <a:pPr lvl="1"/>
            <a:r>
              <a:rPr lang="en-GB" sz="1600" dirty="0"/>
              <a:t>Dissocial personality disorder</a:t>
            </a:r>
            <a:br>
              <a:rPr lang="en-GB" sz="1600" dirty="0"/>
            </a:br>
            <a:r>
              <a:rPr lang="en-GB" sz="1600" dirty="0"/>
              <a:t>(“Disregard for social norms, no feel of being guilty”)</a:t>
            </a:r>
          </a:p>
          <a:p>
            <a:pPr lvl="1"/>
            <a:endParaRPr lang="en-GB" sz="1600" dirty="0"/>
          </a:p>
          <a:p>
            <a:pPr lvl="1"/>
            <a:r>
              <a:rPr lang="en-GB" sz="1600" dirty="0"/>
              <a:t>Narcissistic personality disorder</a:t>
            </a:r>
            <a:br>
              <a:rPr lang="en-GB" sz="1600" dirty="0"/>
            </a:br>
            <a:r>
              <a:rPr lang="en-GB" sz="1600" dirty="0"/>
              <a:t>(“Overestimation of one’s own abilities, increased desire for recognition”)</a:t>
            </a:r>
          </a:p>
          <a:p>
            <a:pPr lvl="1"/>
            <a:endParaRPr lang="en-GB" sz="1600" dirty="0"/>
          </a:p>
          <a:p>
            <a:pPr lvl="1"/>
            <a:r>
              <a:rPr lang="en-GB" sz="1600" dirty="0"/>
              <a:t>Borderline personality disorder</a:t>
            </a:r>
            <a:br>
              <a:rPr lang="en-GB" sz="1600" dirty="0"/>
            </a:br>
            <a:r>
              <a:rPr lang="en-GB" sz="1600" dirty="0"/>
              <a:t>(“Instable but intensive relations between other people”)</a:t>
            </a:r>
          </a:p>
          <a:p>
            <a:pPr lvl="1"/>
            <a:endParaRPr lang="en-GB" sz="1600" dirty="0"/>
          </a:p>
          <a:p>
            <a:pPr lvl="1"/>
            <a:r>
              <a:rPr lang="en-GB" sz="1600" dirty="0"/>
              <a:t>Signs of sexual sadism and psychopathy</a:t>
            </a:r>
          </a:p>
        </p:txBody>
      </p:sp>
    </p:spTree>
    <p:extLst>
      <p:ext uri="{BB962C8B-B14F-4D97-AF65-F5344CB8AC3E}">
        <p14:creationId xmlns:p14="http://schemas.microsoft.com/office/powerpoint/2010/main" val="266425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D30F4F-2868-4818-9E93-7555E5566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Graduations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EAFFD8-72CB-4188-9B86-3C726DF30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GB" sz="2400" dirty="0"/>
              <a:t>Despite his medical condition, Alcala was able to graduate at the UCLA (University of California, Los Angeles) of fine Arts and received the title bachelor of Fine Arts in 1968</a:t>
            </a:r>
          </a:p>
          <a:p>
            <a:endParaRPr lang="en-GB" sz="2400" dirty="0"/>
          </a:p>
          <a:p>
            <a:r>
              <a:rPr lang="en-GB" sz="2400" dirty="0"/>
              <a:t>After that he graduated directing under the name of John Berger at the NYU (New York University), his teacher was Roman Polanski, which is a well known director in the film industry.</a:t>
            </a:r>
          </a:p>
        </p:txBody>
      </p:sp>
    </p:spTree>
    <p:extLst>
      <p:ext uri="{BB962C8B-B14F-4D97-AF65-F5344CB8AC3E}">
        <p14:creationId xmlns:p14="http://schemas.microsoft.com/office/powerpoint/2010/main" val="160976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31275F-4B30-416C-9879-4120DD15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“The Dating game Killer”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851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6261EA-A4B6-4921-A21E-C0AB20E1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523951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charming and funny Rodney Alcala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04AE3B9-A792-4D78-A3A1-A840996201D8}"/>
              </a:ext>
            </a:extLst>
          </p:cNvPr>
          <p:cNvSpPr txBox="1"/>
          <p:nvPr/>
        </p:nvSpPr>
        <p:spPr>
          <a:xfrm>
            <a:off x="593610" y="2121763"/>
            <a:ext cx="5235490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Rodney was part of a TV show that was called “The Dating game”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He won a date with the female participant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He had already killed five women when this happened.</a:t>
            </a:r>
          </a:p>
        </p:txBody>
      </p:sp>
      <p:pic>
        <p:nvPicPr>
          <p:cNvPr id="17" name="Onlinemedien 16" title="Serial Killer Rodney Alcala on The Dating Game">
            <a:hlinkClick r:id="" action="ppaction://media"/>
            <a:extLst>
              <a:ext uri="{FF2B5EF4-FFF2-40B4-BE49-F238E27FC236}">
                <a16:creationId xmlns:a16="http://schemas.microsoft.com/office/drawing/2014/main" id="{3DD67E00-8C09-41FC-988E-7170580CE9B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580632" y="1909381"/>
            <a:ext cx="5126736" cy="288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5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8EC04A-39B5-42C6-B54F-8C52AA9A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Confirmed murders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424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Microsoft Office PowerPoint</Application>
  <PresentationFormat>Breitbild</PresentationFormat>
  <Paragraphs>72</Paragraphs>
  <Slides>16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The story of Rodney Alcala</vt:lpstr>
      <vt:lpstr>Overwiev</vt:lpstr>
      <vt:lpstr>Details about himself </vt:lpstr>
      <vt:lpstr>Rodrigo Jacques Alcala-Buquor</vt:lpstr>
      <vt:lpstr>Alcala’s medical condition</vt:lpstr>
      <vt:lpstr>Graduations</vt:lpstr>
      <vt:lpstr>“The Dating game Killer”</vt:lpstr>
      <vt:lpstr>The charming and funny Rodney Alcala</vt:lpstr>
      <vt:lpstr>Confirmed murders</vt:lpstr>
      <vt:lpstr>Tali Shapiro</vt:lpstr>
      <vt:lpstr>Cornelia Michel Crilley</vt:lpstr>
      <vt:lpstr>Monique Hoyt</vt:lpstr>
      <vt:lpstr>Robin Samsoe</vt:lpstr>
      <vt:lpstr>His convictions</vt:lpstr>
      <vt:lpstr>His convictions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story of Rodney Alcala</dc:title>
  <dc:creator>Armin Schneider</dc:creator>
  <cp:lastModifiedBy>Armin Schneider</cp:lastModifiedBy>
  <cp:revision>3</cp:revision>
  <dcterms:created xsi:type="dcterms:W3CDTF">2020-04-15T22:18:16Z</dcterms:created>
  <dcterms:modified xsi:type="dcterms:W3CDTF">2020-04-16T06:21:12Z</dcterms:modified>
</cp:coreProperties>
</file>