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4" r:id="rId5"/>
    <p:sldId id="260" r:id="rId6"/>
    <p:sldId id="262" r:id="rId7"/>
    <p:sldId id="258"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ra Winkler" initials="LW" lastIdx="11" clrIdx="0">
    <p:extLst>
      <p:ext uri="{19B8F6BF-5375-455C-9EA6-DF929625EA0E}">
        <p15:presenceInfo xmlns:p15="http://schemas.microsoft.com/office/powerpoint/2012/main" userId="621715adbec758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A27F6-3A31-4CD7-BC40-F115B95F0FC7}" v="29" dt="2020-11-29T17:45:09.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94611" autoAdjust="0"/>
  </p:normalViewPr>
  <p:slideViewPr>
    <p:cSldViewPr snapToGrid="0">
      <p:cViewPr varScale="1">
        <p:scale>
          <a:sx n="37" d="100"/>
          <a:sy n="37" d="100"/>
        </p:scale>
        <p:origin x="66" y="1584"/>
      </p:cViewPr>
      <p:guideLst/>
    </p:cSldViewPr>
  </p:slideViewPr>
  <p:outlineViewPr>
    <p:cViewPr>
      <p:scale>
        <a:sx n="33" d="100"/>
        <a:sy n="33" d="100"/>
      </p:scale>
      <p:origin x="0" y="-159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a Winkler" userId="621715adbec7586b" providerId="LiveId" clId="{020A27F6-3A31-4CD7-BC40-F115B95F0FC7}"/>
    <pc:docChg chg="undo custSel mod addSld delSld modSld sldOrd">
      <pc:chgData name="Lara Winkler" userId="621715adbec7586b" providerId="LiveId" clId="{020A27F6-3A31-4CD7-BC40-F115B95F0FC7}" dt="2020-11-29T18:02:24.043" v="1578" actId="255"/>
      <pc:docMkLst>
        <pc:docMk/>
      </pc:docMkLst>
      <pc:sldChg chg="addSp delSp modSp mod setBg setClrOvrMap">
        <pc:chgData name="Lara Winkler" userId="621715adbec7586b" providerId="LiveId" clId="{020A27F6-3A31-4CD7-BC40-F115B95F0FC7}" dt="2020-11-29T17:49:37.349" v="1483" actId="26606"/>
        <pc:sldMkLst>
          <pc:docMk/>
          <pc:sldMk cId="3539727203" sldId="256"/>
        </pc:sldMkLst>
        <pc:spChg chg="mod ord">
          <ac:chgData name="Lara Winkler" userId="621715adbec7586b" providerId="LiveId" clId="{020A27F6-3A31-4CD7-BC40-F115B95F0FC7}" dt="2020-11-29T17:49:37.349" v="1483" actId="26606"/>
          <ac:spMkLst>
            <pc:docMk/>
            <pc:sldMk cId="3539727203" sldId="256"/>
            <ac:spMk id="2" creationId="{09204278-7B92-44EF-B7A6-142E3B8D87D1}"/>
          </ac:spMkLst>
        </pc:spChg>
        <pc:spChg chg="mod">
          <ac:chgData name="Lara Winkler" userId="621715adbec7586b" providerId="LiveId" clId="{020A27F6-3A31-4CD7-BC40-F115B95F0FC7}" dt="2020-11-29T17:49:37.349" v="1483" actId="26606"/>
          <ac:spMkLst>
            <pc:docMk/>
            <pc:sldMk cId="3539727203" sldId="256"/>
            <ac:spMk id="3" creationId="{0452A0C3-292E-4BC1-BA67-432571B8DE11}"/>
          </ac:spMkLst>
        </pc:spChg>
        <pc:spChg chg="add del">
          <ac:chgData name="Lara Winkler" userId="621715adbec7586b" providerId="LiveId" clId="{020A27F6-3A31-4CD7-BC40-F115B95F0FC7}" dt="2020-11-29T17:47:38.601" v="1342" actId="26606"/>
          <ac:spMkLst>
            <pc:docMk/>
            <pc:sldMk cId="3539727203" sldId="256"/>
            <ac:spMk id="8" creationId="{23962611-DFD5-4092-AAFD-559E3DFCE2C9}"/>
          </ac:spMkLst>
        </pc:spChg>
        <pc:spChg chg="add del">
          <ac:chgData name="Lara Winkler" userId="621715adbec7586b" providerId="LiveId" clId="{020A27F6-3A31-4CD7-BC40-F115B95F0FC7}" dt="2020-11-29T17:47:38.030" v="1340" actId="26606"/>
          <ac:spMkLst>
            <pc:docMk/>
            <pc:sldMk cId="3539727203" sldId="256"/>
            <ac:spMk id="10" creationId="{4913D8DA-B72B-46FB-9E5D-656A0EB0A476}"/>
          </ac:spMkLst>
        </pc:spChg>
        <pc:spChg chg="add del">
          <ac:chgData name="Lara Winkler" userId="621715adbec7586b" providerId="LiveId" clId="{020A27F6-3A31-4CD7-BC40-F115B95F0FC7}" dt="2020-11-29T17:47:38.030" v="1340" actId="26606"/>
          <ac:spMkLst>
            <pc:docMk/>
            <pc:sldMk cId="3539727203" sldId="256"/>
            <ac:spMk id="12" creationId="{63CDDC8E-3FD0-4545-A664-7661835B4586}"/>
          </ac:spMkLst>
        </pc:spChg>
        <pc:spChg chg="add del">
          <ac:chgData name="Lara Winkler" userId="621715adbec7586b" providerId="LiveId" clId="{020A27F6-3A31-4CD7-BC40-F115B95F0FC7}" dt="2020-11-29T17:47:39.048" v="1344" actId="26606"/>
          <ac:spMkLst>
            <pc:docMk/>
            <pc:sldMk cId="3539727203" sldId="256"/>
            <ac:spMk id="16" creationId="{A6D7111A-21E5-4EE9-8A78-10E5530F0116}"/>
          </ac:spMkLst>
        </pc:spChg>
        <pc:spChg chg="add del">
          <ac:chgData name="Lara Winkler" userId="621715adbec7586b" providerId="LiveId" clId="{020A27F6-3A31-4CD7-BC40-F115B95F0FC7}" dt="2020-11-29T17:47:39.048" v="1344" actId="26606"/>
          <ac:spMkLst>
            <pc:docMk/>
            <pc:sldMk cId="3539727203" sldId="256"/>
            <ac:spMk id="17" creationId="{88294908-8B00-4F58-BBBA-20F71A40AA9E}"/>
          </ac:spMkLst>
        </pc:spChg>
        <pc:spChg chg="add del">
          <ac:chgData name="Lara Winkler" userId="621715adbec7586b" providerId="LiveId" clId="{020A27F6-3A31-4CD7-BC40-F115B95F0FC7}" dt="2020-11-29T17:47:39.048" v="1344" actId="26606"/>
          <ac:spMkLst>
            <pc:docMk/>
            <pc:sldMk cId="3539727203" sldId="256"/>
            <ac:spMk id="18" creationId="{A3969E80-A77B-49FC-9122-D89AFD5EE118}"/>
          </ac:spMkLst>
        </pc:spChg>
        <pc:spChg chg="add del">
          <ac:chgData name="Lara Winkler" userId="621715adbec7586b" providerId="LiveId" clId="{020A27F6-3A31-4CD7-BC40-F115B95F0FC7}" dt="2020-11-29T17:47:39.048" v="1344" actId="26606"/>
          <ac:spMkLst>
            <pc:docMk/>
            <pc:sldMk cId="3539727203" sldId="256"/>
            <ac:spMk id="19" creationId="{4364C879-1404-4203-8E9D-CC5DE0A621A2}"/>
          </ac:spMkLst>
        </pc:spChg>
        <pc:spChg chg="add del">
          <ac:chgData name="Lara Winkler" userId="621715adbec7586b" providerId="LiveId" clId="{020A27F6-3A31-4CD7-BC40-F115B95F0FC7}" dt="2020-11-29T17:47:39.048" v="1344" actId="26606"/>
          <ac:spMkLst>
            <pc:docMk/>
            <pc:sldMk cId="3539727203" sldId="256"/>
            <ac:spMk id="20" creationId="{1849CA57-76BD-4CF2-80BA-D7A46A01B7B1}"/>
          </ac:spMkLst>
        </pc:spChg>
        <pc:spChg chg="add del">
          <ac:chgData name="Lara Winkler" userId="621715adbec7586b" providerId="LiveId" clId="{020A27F6-3A31-4CD7-BC40-F115B95F0FC7}" dt="2020-11-29T17:47:39.048" v="1344" actId="26606"/>
          <ac:spMkLst>
            <pc:docMk/>
            <pc:sldMk cId="3539727203" sldId="256"/>
            <ac:spMk id="21" creationId="{84617302-4B0D-4351-A6BB-6F0930D943AC}"/>
          </ac:spMkLst>
        </pc:spChg>
        <pc:spChg chg="add del">
          <ac:chgData name="Lara Winkler" userId="621715adbec7586b" providerId="LiveId" clId="{020A27F6-3A31-4CD7-BC40-F115B95F0FC7}" dt="2020-11-29T17:47:39.048" v="1344" actId="26606"/>
          <ac:spMkLst>
            <pc:docMk/>
            <pc:sldMk cId="3539727203" sldId="256"/>
            <ac:spMk id="22" creationId="{35E9085E-E730-4768-83D4-6CB7E9897153}"/>
          </ac:spMkLst>
        </pc:spChg>
        <pc:spChg chg="add del">
          <ac:chgData name="Lara Winkler" userId="621715adbec7586b" providerId="LiveId" clId="{020A27F6-3A31-4CD7-BC40-F115B95F0FC7}" dt="2020-11-29T17:47:39.048" v="1344" actId="26606"/>
          <ac:spMkLst>
            <pc:docMk/>
            <pc:sldMk cId="3539727203" sldId="256"/>
            <ac:spMk id="23" creationId="{DA2C7802-C2E0-4218-8F89-8DD7CCD2CD1C}"/>
          </ac:spMkLst>
        </pc:spChg>
        <pc:spChg chg="add del">
          <ac:chgData name="Lara Winkler" userId="621715adbec7586b" providerId="LiveId" clId="{020A27F6-3A31-4CD7-BC40-F115B95F0FC7}" dt="2020-11-29T17:47:39.048" v="1344" actId="26606"/>
          <ac:spMkLst>
            <pc:docMk/>
            <pc:sldMk cId="3539727203" sldId="256"/>
            <ac:spMk id="24" creationId="{973272FE-A474-4CAE-8CA2-BCC8B476C3F4}"/>
          </ac:spMkLst>
        </pc:spChg>
        <pc:spChg chg="add del">
          <ac:chgData name="Lara Winkler" userId="621715adbec7586b" providerId="LiveId" clId="{020A27F6-3A31-4CD7-BC40-F115B95F0FC7}" dt="2020-11-29T17:47:39.048" v="1344" actId="26606"/>
          <ac:spMkLst>
            <pc:docMk/>
            <pc:sldMk cId="3539727203" sldId="256"/>
            <ac:spMk id="26" creationId="{E07981EA-05A6-437C-88D7-B377B92B031D}"/>
          </ac:spMkLst>
        </pc:spChg>
        <pc:spChg chg="add del">
          <ac:chgData name="Lara Winkler" userId="621715adbec7586b" providerId="LiveId" clId="{020A27F6-3A31-4CD7-BC40-F115B95F0FC7}" dt="2020-11-29T17:47:39.048" v="1344" actId="26606"/>
          <ac:spMkLst>
            <pc:docMk/>
            <pc:sldMk cId="3539727203" sldId="256"/>
            <ac:spMk id="28" creationId="{15E3C750-986E-4769-B1AE-49289FBEE757}"/>
          </ac:spMkLst>
        </pc:spChg>
        <pc:spChg chg="add del">
          <ac:chgData name="Lara Winkler" userId="621715adbec7586b" providerId="LiveId" clId="{020A27F6-3A31-4CD7-BC40-F115B95F0FC7}" dt="2020-11-29T17:47:39.601" v="1346" actId="26606"/>
          <ac:spMkLst>
            <pc:docMk/>
            <pc:sldMk cId="3539727203" sldId="256"/>
            <ac:spMk id="30" creationId="{35555856-9970-4BC3-9AA9-6A917F53AFBD}"/>
          </ac:spMkLst>
        </pc:spChg>
        <pc:spChg chg="add del">
          <ac:chgData name="Lara Winkler" userId="621715adbec7586b" providerId="LiveId" clId="{020A27F6-3A31-4CD7-BC40-F115B95F0FC7}" dt="2020-11-29T17:47:39.601" v="1346" actId="26606"/>
          <ac:spMkLst>
            <pc:docMk/>
            <pc:sldMk cId="3539727203" sldId="256"/>
            <ac:spMk id="32" creationId="{13722DD7-BA73-4776-93A3-94491FEF7260}"/>
          </ac:spMkLst>
        </pc:spChg>
        <pc:spChg chg="add del">
          <ac:chgData name="Lara Winkler" userId="621715adbec7586b" providerId="LiveId" clId="{020A27F6-3A31-4CD7-BC40-F115B95F0FC7}" dt="2020-11-29T17:47:40.736" v="1348" actId="26606"/>
          <ac:spMkLst>
            <pc:docMk/>
            <pc:sldMk cId="3539727203" sldId="256"/>
            <ac:spMk id="35" creationId="{1EADCAF8-8823-4E89-8612-21029831A4B2}"/>
          </ac:spMkLst>
        </pc:spChg>
        <pc:spChg chg="add del">
          <ac:chgData name="Lara Winkler" userId="621715adbec7586b" providerId="LiveId" clId="{020A27F6-3A31-4CD7-BC40-F115B95F0FC7}" dt="2020-11-29T17:47:40.736" v="1348" actId="26606"/>
          <ac:spMkLst>
            <pc:docMk/>
            <pc:sldMk cId="3539727203" sldId="256"/>
            <ac:spMk id="36" creationId="{28CA07B2-0819-4B62-9425-7A52BBDD7070}"/>
          </ac:spMkLst>
        </pc:spChg>
        <pc:spChg chg="add del">
          <ac:chgData name="Lara Winkler" userId="621715adbec7586b" providerId="LiveId" clId="{020A27F6-3A31-4CD7-BC40-F115B95F0FC7}" dt="2020-11-29T17:47:41.588" v="1350" actId="26606"/>
          <ac:spMkLst>
            <pc:docMk/>
            <pc:sldMk cId="3539727203" sldId="256"/>
            <ac:spMk id="44" creationId="{35555856-9970-4BC3-9AA9-6A917F53AFBD}"/>
          </ac:spMkLst>
        </pc:spChg>
        <pc:spChg chg="add del">
          <ac:chgData name="Lara Winkler" userId="621715adbec7586b" providerId="LiveId" clId="{020A27F6-3A31-4CD7-BC40-F115B95F0FC7}" dt="2020-11-29T17:47:41.588" v="1350" actId="26606"/>
          <ac:spMkLst>
            <pc:docMk/>
            <pc:sldMk cId="3539727203" sldId="256"/>
            <ac:spMk id="46" creationId="{13722DD7-BA73-4776-93A3-94491FEF7260}"/>
          </ac:spMkLst>
        </pc:spChg>
        <pc:spChg chg="add del">
          <ac:chgData name="Lara Winkler" userId="621715adbec7586b" providerId="LiveId" clId="{020A27F6-3A31-4CD7-BC40-F115B95F0FC7}" dt="2020-11-29T17:47:42.506" v="1352" actId="26606"/>
          <ac:spMkLst>
            <pc:docMk/>
            <pc:sldMk cId="3539727203" sldId="256"/>
            <ac:spMk id="49" creationId="{35555856-9970-4BC3-9AA9-6A917F53AFBD}"/>
          </ac:spMkLst>
        </pc:spChg>
        <pc:spChg chg="add del">
          <ac:chgData name="Lara Winkler" userId="621715adbec7586b" providerId="LiveId" clId="{020A27F6-3A31-4CD7-BC40-F115B95F0FC7}" dt="2020-11-29T17:47:42.506" v="1352" actId="26606"/>
          <ac:spMkLst>
            <pc:docMk/>
            <pc:sldMk cId="3539727203" sldId="256"/>
            <ac:spMk id="51" creationId="{13722DD7-BA73-4776-93A3-94491FEF7260}"/>
          </ac:spMkLst>
        </pc:spChg>
        <pc:spChg chg="add del">
          <ac:chgData name="Lara Winkler" userId="621715adbec7586b" providerId="LiveId" clId="{020A27F6-3A31-4CD7-BC40-F115B95F0FC7}" dt="2020-11-29T17:47:44.062" v="1354" actId="26606"/>
          <ac:spMkLst>
            <pc:docMk/>
            <pc:sldMk cId="3539727203" sldId="256"/>
            <ac:spMk id="54" creationId="{1EADCAF8-8823-4E89-8612-21029831A4B2}"/>
          </ac:spMkLst>
        </pc:spChg>
        <pc:spChg chg="add del">
          <ac:chgData name="Lara Winkler" userId="621715adbec7586b" providerId="LiveId" clId="{020A27F6-3A31-4CD7-BC40-F115B95F0FC7}" dt="2020-11-29T17:47:44.062" v="1354" actId="26606"/>
          <ac:spMkLst>
            <pc:docMk/>
            <pc:sldMk cId="3539727203" sldId="256"/>
            <ac:spMk id="55" creationId="{28CA07B2-0819-4B62-9425-7A52BBDD7070}"/>
          </ac:spMkLst>
        </pc:spChg>
        <pc:spChg chg="add del">
          <ac:chgData name="Lara Winkler" userId="621715adbec7586b" providerId="LiveId" clId="{020A27F6-3A31-4CD7-BC40-F115B95F0FC7}" dt="2020-11-29T17:47:45.665" v="1356" actId="26606"/>
          <ac:spMkLst>
            <pc:docMk/>
            <pc:sldMk cId="3539727203" sldId="256"/>
            <ac:spMk id="63" creationId="{4E1BEB12-92AF-4445-98AD-4C7756E7C93B}"/>
          </ac:spMkLst>
        </pc:spChg>
        <pc:spChg chg="add del">
          <ac:chgData name="Lara Winkler" userId="621715adbec7586b" providerId="LiveId" clId="{020A27F6-3A31-4CD7-BC40-F115B95F0FC7}" dt="2020-11-29T17:47:45.665" v="1356" actId="26606"/>
          <ac:spMkLst>
            <pc:docMk/>
            <pc:sldMk cId="3539727203" sldId="256"/>
            <ac:spMk id="64" creationId="{D0522C2C-7B5C-48A7-A969-03941E5D2E76}"/>
          </ac:spMkLst>
        </pc:spChg>
        <pc:spChg chg="add del">
          <ac:chgData name="Lara Winkler" userId="621715adbec7586b" providerId="LiveId" clId="{020A27F6-3A31-4CD7-BC40-F115B95F0FC7}" dt="2020-11-29T17:47:45.665" v="1356" actId="26606"/>
          <ac:spMkLst>
            <pc:docMk/>
            <pc:sldMk cId="3539727203" sldId="256"/>
            <ac:spMk id="65" creationId="{9C682A1A-5B2D-4111-BBD6-620165633E5B}"/>
          </ac:spMkLst>
        </pc:spChg>
        <pc:spChg chg="add del">
          <ac:chgData name="Lara Winkler" userId="621715adbec7586b" providerId="LiveId" clId="{020A27F6-3A31-4CD7-BC40-F115B95F0FC7}" dt="2020-11-29T17:47:45.665" v="1356" actId="26606"/>
          <ac:spMkLst>
            <pc:docMk/>
            <pc:sldMk cId="3539727203" sldId="256"/>
            <ac:spMk id="66" creationId="{D6EE29F2-D77F-4BD0-A20B-334D316A1C9D}"/>
          </ac:spMkLst>
        </pc:spChg>
        <pc:spChg chg="add del">
          <ac:chgData name="Lara Winkler" userId="621715adbec7586b" providerId="LiveId" clId="{020A27F6-3A31-4CD7-BC40-F115B95F0FC7}" dt="2020-11-29T17:47:45.665" v="1356" actId="26606"/>
          <ac:spMkLst>
            <pc:docMk/>
            <pc:sldMk cId="3539727203" sldId="256"/>
            <ac:spMk id="67" creationId="{22D09ED2-868F-42C6-866E-F92E0CEF314F}"/>
          </ac:spMkLst>
        </pc:spChg>
        <pc:spChg chg="add del">
          <ac:chgData name="Lara Winkler" userId="621715adbec7586b" providerId="LiveId" clId="{020A27F6-3A31-4CD7-BC40-F115B95F0FC7}" dt="2020-11-29T17:47:46.297" v="1358" actId="26606"/>
          <ac:spMkLst>
            <pc:docMk/>
            <pc:sldMk cId="3539727203" sldId="256"/>
            <ac:spMk id="69" creationId="{1EADCAF8-8823-4E89-8612-21029831A4B2}"/>
          </ac:spMkLst>
        </pc:spChg>
        <pc:spChg chg="add del">
          <ac:chgData name="Lara Winkler" userId="621715adbec7586b" providerId="LiveId" clId="{020A27F6-3A31-4CD7-BC40-F115B95F0FC7}" dt="2020-11-29T17:47:46.297" v="1358" actId="26606"/>
          <ac:spMkLst>
            <pc:docMk/>
            <pc:sldMk cId="3539727203" sldId="256"/>
            <ac:spMk id="70" creationId="{28CA07B2-0819-4B62-9425-7A52BBDD7070}"/>
          </ac:spMkLst>
        </pc:spChg>
        <pc:spChg chg="add del">
          <ac:chgData name="Lara Winkler" userId="621715adbec7586b" providerId="LiveId" clId="{020A27F6-3A31-4CD7-BC40-F115B95F0FC7}" dt="2020-11-29T17:47:46.953" v="1360" actId="26606"/>
          <ac:spMkLst>
            <pc:docMk/>
            <pc:sldMk cId="3539727203" sldId="256"/>
            <ac:spMk id="78" creationId="{35555856-9970-4BC3-9AA9-6A917F53AFBD}"/>
          </ac:spMkLst>
        </pc:spChg>
        <pc:spChg chg="add del">
          <ac:chgData name="Lara Winkler" userId="621715adbec7586b" providerId="LiveId" clId="{020A27F6-3A31-4CD7-BC40-F115B95F0FC7}" dt="2020-11-29T17:47:46.953" v="1360" actId="26606"/>
          <ac:spMkLst>
            <pc:docMk/>
            <pc:sldMk cId="3539727203" sldId="256"/>
            <ac:spMk id="80" creationId="{13722DD7-BA73-4776-93A3-94491FEF7260}"/>
          </ac:spMkLst>
        </pc:spChg>
        <pc:spChg chg="add del">
          <ac:chgData name="Lara Winkler" userId="621715adbec7586b" providerId="LiveId" clId="{020A27F6-3A31-4CD7-BC40-F115B95F0FC7}" dt="2020-11-29T17:47:47.692" v="1362" actId="26606"/>
          <ac:spMkLst>
            <pc:docMk/>
            <pc:sldMk cId="3539727203" sldId="256"/>
            <ac:spMk id="83" creationId="{88294908-8B00-4F58-BBBA-20F71A40AA9E}"/>
          </ac:spMkLst>
        </pc:spChg>
        <pc:spChg chg="add del">
          <ac:chgData name="Lara Winkler" userId="621715adbec7586b" providerId="LiveId" clId="{020A27F6-3A31-4CD7-BC40-F115B95F0FC7}" dt="2020-11-29T17:47:47.692" v="1362" actId="26606"/>
          <ac:spMkLst>
            <pc:docMk/>
            <pc:sldMk cId="3539727203" sldId="256"/>
            <ac:spMk id="84" creationId="{4364C879-1404-4203-8E9D-CC5DE0A621A2}"/>
          </ac:spMkLst>
        </pc:spChg>
        <pc:spChg chg="add del">
          <ac:chgData name="Lara Winkler" userId="621715adbec7586b" providerId="LiveId" clId="{020A27F6-3A31-4CD7-BC40-F115B95F0FC7}" dt="2020-11-29T17:47:47.692" v="1362" actId="26606"/>
          <ac:spMkLst>
            <pc:docMk/>
            <pc:sldMk cId="3539727203" sldId="256"/>
            <ac:spMk id="85" creationId="{84617302-4B0D-4351-A6BB-6F0930D943AC}"/>
          </ac:spMkLst>
        </pc:spChg>
        <pc:spChg chg="add del">
          <ac:chgData name="Lara Winkler" userId="621715adbec7586b" providerId="LiveId" clId="{020A27F6-3A31-4CD7-BC40-F115B95F0FC7}" dt="2020-11-29T17:47:47.692" v="1362" actId="26606"/>
          <ac:spMkLst>
            <pc:docMk/>
            <pc:sldMk cId="3539727203" sldId="256"/>
            <ac:spMk id="86" creationId="{DA2C7802-C2E0-4218-8F89-8DD7CCD2CD1C}"/>
          </ac:spMkLst>
        </pc:spChg>
        <pc:spChg chg="add del">
          <ac:chgData name="Lara Winkler" userId="621715adbec7586b" providerId="LiveId" clId="{020A27F6-3A31-4CD7-BC40-F115B95F0FC7}" dt="2020-11-29T17:47:47.692" v="1362" actId="26606"/>
          <ac:spMkLst>
            <pc:docMk/>
            <pc:sldMk cId="3539727203" sldId="256"/>
            <ac:spMk id="87" creationId="{A6D7111A-21E5-4EE9-8A78-10E5530F0116}"/>
          </ac:spMkLst>
        </pc:spChg>
        <pc:spChg chg="add del">
          <ac:chgData name="Lara Winkler" userId="621715adbec7586b" providerId="LiveId" clId="{020A27F6-3A31-4CD7-BC40-F115B95F0FC7}" dt="2020-11-29T17:47:47.692" v="1362" actId="26606"/>
          <ac:spMkLst>
            <pc:docMk/>
            <pc:sldMk cId="3539727203" sldId="256"/>
            <ac:spMk id="88" creationId="{A3969E80-A77B-49FC-9122-D89AFD5EE118}"/>
          </ac:spMkLst>
        </pc:spChg>
        <pc:spChg chg="add del">
          <ac:chgData name="Lara Winkler" userId="621715adbec7586b" providerId="LiveId" clId="{020A27F6-3A31-4CD7-BC40-F115B95F0FC7}" dt="2020-11-29T17:47:47.692" v="1362" actId="26606"/>
          <ac:spMkLst>
            <pc:docMk/>
            <pc:sldMk cId="3539727203" sldId="256"/>
            <ac:spMk id="89" creationId="{1849CA57-76BD-4CF2-80BA-D7A46A01B7B1}"/>
          </ac:spMkLst>
        </pc:spChg>
        <pc:spChg chg="add del">
          <ac:chgData name="Lara Winkler" userId="621715adbec7586b" providerId="LiveId" clId="{020A27F6-3A31-4CD7-BC40-F115B95F0FC7}" dt="2020-11-29T17:47:47.692" v="1362" actId="26606"/>
          <ac:spMkLst>
            <pc:docMk/>
            <pc:sldMk cId="3539727203" sldId="256"/>
            <ac:spMk id="90" creationId="{35E9085E-E730-4768-83D4-6CB7E9897153}"/>
          </ac:spMkLst>
        </pc:spChg>
        <pc:spChg chg="add del">
          <ac:chgData name="Lara Winkler" userId="621715adbec7586b" providerId="LiveId" clId="{020A27F6-3A31-4CD7-BC40-F115B95F0FC7}" dt="2020-11-29T17:47:47.692" v="1362" actId="26606"/>
          <ac:spMkLst>
            <pc:docMk/>
            <pc:sldMk cId="3539727203" sldId="256"/>
            <ac:spMk id="91" creationId="{973272FE-A474-4CAE-8CA2-BCC8B476C3F4}"/>
          </ac:spMkLst>
        </pc:spChg>
        <pc:spChg chg="add del">
          <ac:chgData name="Lara Winkler" userId="621715adbec7586b" providerId="LiveId" clId="{020A27F6-3A31-4CD7-BC40-F115B95F0FC7}" dt="2020-11-29T17:47:47.692" v="1362" actId="26606"/>
          <ac:spMkLst>
            <pc:docMk/>
            <pc:sldMk cId="3539727203" sldId="256"/>
            <ac:spMk id="92" creationId="{E07981EA-05A6-437C-88D7-B377B92B031D}"/>
          </ac:spMkLst>
        </pc:spChg>
        <pc:spChg chg="add del">
          <ac:chgData name="Lara Winkler" userId="621715adbec7586b" providerId="LiveId" clId="{020A27F6-3A31-4CD7-BC40-F115B95F0FC7}" dt="2020-11-29T17:47:47.692" v="1362" actId="26606"/>
          <ac:spMkLst>
            <pc:docMk/>
            <pc:sldMk cId="3539727203" sldId="256"/>
            <ac:spMk id="93" creationId="{15E3C750-986E-4769-B1AE-49289FBEE757}"/>
          </ac:spMkLst>
        </pc:spChg>
        <pc:spChg chg="add del">
          <ac:chgData name="Lara Winkler" userId="621715adbec7586b" providerId="LiveId" clId="{020A27F6-3A31-4CD7-BC40-F115B95F0FC7}" dt="2020-11-29T17:48:04.814" v="1364" actId="26606"/>
          <ac:spMkLst>
            <pc:docMk/>
            <pc:sldMk cId="3539727203" sldId="256"/>
            <ac:spMk id="95" creationId="{23962611-DFD5-4092-AAFD-559E3DFCE2C9}"/>
          </ac:spMkLst>
        </pc:spChg>
        <pc:spChg chg="add del">
          <ac:chgData name="Lara Winkler" userId="621715adbec7586b" providerId="LiveId" clId="{020A27F6-3A31-4CD7-BC40-F115B95F0FC7}" dt="2020-11-29T17:48:13.294" v="1366" actId="26606"/>
          <ac:spMkLst>
            <pc:docMk/>
            <pc:sldMk cId="3539727203" sldId="256"/>
            <ac:spMk id="98" creationId="{73A25D70-4A55-4F72-B9C5-A69CDBF4DB42}"/>
          </ac:spMkLst>
        </pc:spChg>
        <pc:spChg chg="add del">
          <ac:chgData name="Lara Winkler" userId="621715adbec7586b" providerId="LiveId" clId="{020A27F6-3A31-4CD7-BC40-F115B95F0FC7}" dt="2020-11-29T17:48:13.294" v="1366" actId="26606"/>
          <ac:spMkLst>
            <pc:docMk/>
            <pc:sldMk cId="3539727203" sldId="256"/>
            <ac:spMk id="99" creationId="{54957100-6D8B-4161-9F2F-C0A949EC84C4}"/>
          </ac:spMkLst>
        </pc:spChg>
        <pc:spChg chg="add del">
          <ac:chgData name="Lara Winkler" userId="621715adbec7586b" providerId="LiveId" clId="{020A27F6-3A31-4CD7-BC40-F115B95F0FC7}" dt="2020-11-29T17:48:13.294" v="1366" actId="26606"/>
          <ac:spMkLst>
            <pc:docMk/>
            <pc:sldMk cId="3539727203" sldId="256"/>
            <ac:spMk id="100" creationId="{0BD8B065-EE51-4AE2-A94C-86249998FD7B}"/>
          </ac:spMkLst>
        </pc:spChg>
        <pc:spChg chg="add del">
          <ac:chgData name="Lara Winkler" userId="621715adbec7586b" providerId="LiveId" clId="{020A27F6-3A31-4CD7-BC40-F115B95F0FC7}" dt="2020-11-29T17:48:14.718" v="1368" actId="26606"/>
          <ac:spMkLst>
            <pc:docMk/>
            <pc:sldMk cId="3539727203" sldId="256"/>
            <ac:spMk id="111" creationId="{C475749F-F487-4EFB-ABC7-C1359590EB76}"/>
          </ac:spMkLst>
        </pc:spChg>
        <pc:spChg chg="add del">
          <ac:chgData name="Lara Winkler" userId="621715adbec7586b" providerId="LiveId" clId="{020A27F6-3A31-4CD7-BC40-F115B95F0FC7}" dt="2020-11-29T17:48:14.718" v="1368" actId="26606"/>
          <ac:spMkLst>
            <pc:docMk/>
            <pc:sldMk cId="3539727203" sldId="256"/>
            <ac:spMk id="112" creationId="{F6285A5F-6712-47A0-8A11-F0DFF60D0D20}"/>
          </ac:spMkLst>
        </pc:spChg>
        <pc:spChg chg="add del">
          <ac:chgData name="Lara Winkler" userId="621715adbec7586b" providerId="LiveId" clId="{020A27F6-3A31-4CD7-BC40-F115B95F0FC7}" dt="2020-11-29T17:48:14.718" v="1368" actId="26606"/>
          <ac:spMkLst>
            <pc:docMk/>
            <pc:sldMk cId="3539727203" sldId="256"/>
            <ac:spMk id="113" creationId="{FA6F8ABB-6C5D-4349-9E1B-198D1ABFA804}"/>
          </ac:spMkLst>
        </pc:spChg>
        <pc:spChg chg="add del">
          <ac:chgData name="Lara Winkler" userId="621715adbec7586b" providerId="LiveId" clId="{020A27F6-3A31-4CD7-BC40-F115B95F0FC7}" dt="2020-11-29T17:48:14.718" v="1368" actId="26606"/>
          <ac:spMkLst>
            <pc:docMk/>
            <pc:sldMk cId="3539727203" sldId="256"/>
            <ac:spMk id="114" creationId="{B971ABA8-4CDB-4EEE-8C48-AA4FDB650782}"/>
          </ac:spMkLst>
        </pc:spChg>
        <pc:spChg chg="add del">
          <ac:chgData name="Lara Winkler" userId="621715adbec7586b" providerId="LiveId" clId="{020A27F6-3A31-4CD7-BC40-F115B95F0FC7}" dt="2020-11-29T17:48:16.065" v="1370" actId="26606"/>
          <ac:spMkLst>
            <pc:docMk/>
            <pc:sldMk cId="3539727203" sldId="256"/>
            <ac:spMk id="119" creationId="{A3363022-C969-41E9-8EB2-E4C94908C1FA}"/>
          </ac:spMkLst>
        </pc:spChg>
        <pc:spChg chg="add del">
          <ac:chgData name="Lara Winkler" userId="621715adbec7586b" providerId="LiveId" clId="{020A27F6-3A31-4CD7-BC40-F115B95F0FC7}" dt="2020-11-29T17:48:16.065" v="1370" actId="26606"/>
          <ac:spMkLst>
            <pc:docMk/>
            <pc:sldMk cId="3539727203" sldId="256"/>
            <ac:spMk id="120" creationId="{8D1AD6B3-BE88-4CEB-BA17-790657CC4729}"/>
          </ac:spMkLst>
        </pc:spChg>
        <pc:spChg chg="add del">
          <ac:chgData name="Lara Winkler" userId="621715adbec7586b" providerId="LiveId" clId="{020A27F6-3A31-4CD7-BC40-F115B95F0FC7}" dt="2020-11-29T17:48:17.077" v="1372" actId="26606"/>
          <ac:spMkLst>
            <pc:docMk/>
            <pc:sldMk cId="3539727203" sldId="256"/>
            <ac:spMk id="126" creationId="{A3363022-C969-41E9-8EB2-E4C94908C1FA}"/>
          </ac:spMkLst>
        </pc:spChg>
        <pc:spChg chg="add del">
          <ac:chgData name="Lara Winkler" userId="621715adbec7586b" providerId="LiveId" clId="{020A27F6-3A31-4CD7-BC40-F115B95F0FC7}" dt="2020-11-29T17:48:17.077" v="1372" actId="26606"/>
          <ac:spMkLst>
            <pc:docMk/>
            <pc:sldMk cId="3539727203" sldId="256"/>
            <ac:spMk id="127" creationId="{8D1AD6B3-BE88-4CEB-BA17-790657CC4729}"/>
          </ac:spMkLst>
        </pc:spChg>
        <pc:spChg chg="add del">
          <ac:chgData name="Lara Winkler" userId="621715adbec7586b" providerId="LiveId" clId="{020A27F6-3A31-4CD7-BC40-F115B95F0FC7}" dt="2020-11-29T17:48:18.294" v="1374" actId="26606"/>
          <ac:spMkLst>
            <pc:docMk/>
            <pc:sldMk cId="3539727203" sldId="256"/>
            <ac:spMk id="134" creationId="{26BDCA6B-3C9C-4213-A0D9-30BD5F0B073E}"/>
          </ac:spMkLst>
        </pc:spChg>
        <pc:spChg chg="add del">
          <ac:chgData name="Lara Winkler" userId="621715adbec7586b" providerId="LiveId" clId="{020A27F6-3A31-4CD7-BC40-F115B95F0FC7}" dt="2020-11-29T17:48:18.294" v="1374" actId="26606"/>
          <ac:spMkLst>
            <pc:docMk/>
            <pc:sldMk cId="3539727203" sldId="256"/>
            <ac:spMk id="135" creationId="{FDA12F62-867F-4684-B28B-E085D09DCC06}"/>
          </ac:spMkLst>
        </pc:spChg>
        <pc:spChg chg="add del">
          <ac:chgData name="Lara Winkler" userId="621715adbec7586b" providerId="LiveId" clId="{020A27F6-3A31-4CD7-BC40-F115B95F0FC7}" dt="2020-11-29T17:48:18.911" v="1376" actId="26606"/>
          <ac:spMkLst>
            <pc:docMk/>
            <pc:sldMk cId="3539727203" sldId="256"/>
            <ac:spMk id="137" creationId="{879EECFE-814E-4B68-96A7-86A795BD22F7}"/>
          </ac:spMkLst>
        </pc:spChg>
        <pc:spChg chg="add del">
          <ac:chgData name="Lara Winkler" userId="621715adbec7586b" providerId="LiveId" clId="{020A27F6-3A31-4CD7-BC40-F115B95F0FC7}" dt="2020-11-29T17:48:18.911" v="1376" actId="26606"/>
          <ac:spMkLst>
            <pc:docMk/>
            <pc:sldMk cId="3539727203" sldId="256"/>
            <ac:spMk id="138" creationId="{AF180F00-B4B2-4196-BB1C-ECD21B03F0A9}"/>
          </ac:spMkLst>
        </pc:spChg>
        <pc:spChg chg="add del">
          <ac:chgData name="Lara Winkler" userId="621715adbec7586b" providerId="LiveId" clId="{020A27F6-3A31-4CD7-BC40-F115B95F0FC7}" dt="2020-11-29T17:48:18.911" v="1376" actId="26606"/>
          <ac:spMkLst>
            <pc:docMk/>
            <pc:sldMk cId="3539727203" sldId="256"/>
            <ac:spMk id="139" creationId="{EE04B5EB-F158-4507-90DD-BD23620C7CC9}"/>
          </ac:spMkLst>
        </pc:spChg>
        <pc:spChg chg="add del">
          <ac:chgData name="Lara Winkler" userId="621715adbec7586b" providerId="LiveId" clId="{020A27F6-3A31-4CD7-BC40-F115B95F0FC7}" dt="2020-11-29T17:48:20.606" v="1378" actId="26606"/>
          <ac:spMkLst>
            <pc:docMk/>
            <pc:sldMk cId="3539727203" sldId="256"/>
            <ac:spMk id="142" creationId="{289ED1AA-8684-4D37-B208-8777E1A7780D}"/>
          </ac:spMkLst>
        </pc:spChg>
        <pc:spChg chg="add del">
          <ac:chgData name="Lara Winkler" userId="621715adbec7586b" providerId="LiveId" clId="{020A27F6-3A31-4CD7-BC40-F115B95F0FC7}" dt="2020-11-29T17:48:20.606" v="1378" actId="26606"/>
          <ac:spMkLst>
            <pc:docMk/>
            <pc:sldMk cId="3539727203" sldId="256"/>
            <ac:spMk id="143" creationId="{4180E01B-B1F4-437C-807D-1C930718EE64}"/>
          </ac:spMkLst>
        </pc:spChg>
        <pc:spChg chg="add del">
          <ac:chgData name="Lara Winkler" userId="621715adbec7586b" providerId="LiveId" clId="{020A27F6-3A31-4CD7-BC40-F115B95F0FC7}" dt="2020-11-29T17:48:20.606" v="1378" actId="26606"/>
          <ac:spMkLst>
            <pc:docMk/>
            <pc:sldMk cId="3539727203" sldId="256"/>
            <ac:spMk id="144" creationId="{41F77738-2AF0-4750-A0C7-F97C2C17590E}"/>
          </ac:spMkLst>
        </pc:spChg>
        <pc:spChg chg="add del">
          <ac:chgData name="Lara Winkler" userId="621715adbec7586b" providerId="LiveId" clId="{020A27F6-3A31-4CD7-BC40-F115B95F0FC7}" dt="2020-11-29T17:48:26.770" v="1380" actId="26606"/>
          <ac:spMkLst>
            <pc:docMk/>
            <pc:sldMk cId="3539727203" sldId="256"/>
            <ac:spMk id="146" creationId="{B82EE72E-7E8F-4034-A2DE-8B01C722752F}"/>
          </ac:spMkLst>
        </pc:spChg>
        <pc:spChg chg="add del">
          <ac:chgData name="Lara Winkler" userId="621715adbec7586b" providerId="LiveId" clId="{020A27F6-3A31-4CD7-BC40-F115B95F0FC7}" dt="2020-11-29T17:48:26.770" v="1380" actId="26606"/>
          <ac:spMkLst>
            <pc:docMk/>
            <pc:sldMk cId="3539727203" sldId="256"/>
            <ac:spMk id="147" creationId="{02EDC4CB-FA76-4333-89CF-8A2D4F27C633}"/>
          </ac:spMkLst>
        </pc:spChg>
        <pc:spChg chg="add del">
          <ac:chgData name="Lara Winkler" userId="621715adbec7586b" providerId="LiveId" clId="{020A27F6-3A31-4CD7-BC40-F115B95F0FC7}" dt="2020-11-29T17:48:26.770" v="1380" actId="26606"/>
          <ac:spMkLst>
            <pc:docMk/>
            <pc:sldMk cId="3539727203" sldId="256"/>
            <ac:spMk id="148" creationId="{277EF58E-5654-4C05-91E1-051658CCCD86}"/>
          </ac:spMkLst>
        </pc:spChg>
        <pc:spChg chg="add del">
          <ac:chgData name="Lara Winkler" userId="621715adbec7586b" providerId="LiveId" clId="{020A27F6-3A31-4CD7-BC40-F115B95F0FC7}" dt="2020-11-29T17:48:26.770" v="1380" actId="26606"/>
          <ac:spMkLst>
            <pc:docMk/>
            <pc:sldMk cId="3539727203" sldId="256"/>
            <ac:spMk id="149" creationId="{EF0486BD-9355-4C9F-B84E-29D308A263BE}"/>
          </ac:spMkLst>
        </pc:spChg>
        <pc:spChg chg="add del">
          <ac:chgData name="Lara Winkler" userId="621715adbec7586b" providerId="LiveId" clId="{020A27F6-3A31-4CD7-BC40-F115B95F0FC7}" dt="2020-11-29T17:48:26.770" v="1380" actId="26606"/>
          <ac:spMkLst>
            <pc:docMk/>
            <pc:sldMk cId="3539727203" sldId="256"/>
            <ac:spMk id="150" creationId="{51440359-9D97-4CE1-8BD3-19308E040465}"/>
          </ac:spMkLst>
        </pc:spChg>
        <pc:spChg chg="add del">
          <ac:chgData name="Lara Winkler" userId="621715adbec7586b" providerId="LiveId" clId="{020A27F6-3A31-4CD7-BC40-F115B95F0FC7}" dt="2020-11-29T17:48:26.770" v="1380" actId="26606"/>
          <ac:spMkLst>
            <pc:docMk/>
            <pc:sldMk cId="3539727203" sldId="256"/>
            <ac:spMk id="151" creationId="{0C7F9830-10E7-405D-AA27-19575930F15D}"/>
          </ac:spMkLst>
        </pc:spChg>
        <pc:spChg chg="add del">
          <ac:chgData name="Lara Winkler" userId="621715adbec7586b" providerId="LiveId" clId="{020A27F6-3A31-4CD7-BC40-F115B95F0FC7}" dt="2020-11-29T17:48:35.581" v="1382" actId="26606"/>
          <ac:spMkLst>
            <pc:docMk/>
            <pc:sldMk cId="3539727203" sldId="256"/>
            <ac:spMk id="153" creationId="{1EADCAF8-8823-4E89-8612-21029831A4B2}"/>
          </ac:spMkLst>
        </pc:spChg>
        <pc:spChg chg="add del">
          <ac:chgData name="Lara Winkler" userId="621715adbec7586b" providerId="LiveId" clId="{020A27F6-3A31-4CD7-BC40-F115B95F0FC7}" dt="2020-11-29T17:48:35.581" v="1382" actId="26606"/>
          <ac:spMkLst>
            <pc:docMk/>
            <pc:sldMk cId="3539727203" sldId="256"/>
            <ac:spMk id="154" creationId="{28CA07B2-0819-4B62-9425-7A52BBDD7070}"/>
          </ac:spMkLst>
        </pc:spChg>
        <pc:spChg chg="add del">
          <ac:chgData name="Lara Winkler" userId="621715adbec7586b" providerId="LiveId" clId="{020A27F6-3A31-4CD7-BC40-F115B95F0FC7}" dt="2020-11-29T17:48:37.415" v="1384" actId="26606"/>
          <ac:spMkLst>
            <pc:docMk/>
            <pc:sldMk cId="3539727203" sldId="256"/>
            <ac:spMk id="162" creationId="{FFD48BC7-DC40-47DE-87EE-9F4B6ECB9ABB}"/>
          </ac:spMkLst>
        </pc:spChg>
        <pc:spChg chg="add del">
          <ac:chgData name="Lara Winkler" userId="621715adbec7586b" providerId="LiveId" clId="{020A27F6-3A31-4CD7-BC40-F115B95F0FC7}" dt="2020-11-29T17:48:37.415" v="1384" actId="26606"/>
          <ac:spMkLst>
            <pc:docMk/>
            <pc:sldMk cId="3539727203" sldId="256"/>
            <ac:spMk id="163" creationId="{E502BBC7-2C76-46F3-BC24-5985BC13DB88}"/>
          </ac:spMkLst>
        </pc:spChg>
        <pc:spChg chg="add del">
          <ac:chgData name="Lara Winkler" userId="621715adbec7586b" providerId="LiveId" clId="{020A27F6-3A31-4CD7-BC40-F115B95F0FC7}" dt="2020-11-29T17:48:37.415" v="1384" actId="26606"/>
          <ac:spMkLst>
            <pc:docMk/>
            <pc:sldMk cId="3539727203" sldId="256"/>
            <ac:spMk id="164" creationId="{C7F28D52-2A5F-4D23-81AE-7CB8B591C7AF}"/>
          </ac:spMkLst>
        </pc:spChg>
        <pc:spChg chg="add del">
          <ac:chgData name="Lara Winkler" userId="621715adbec7586b" providerId="LiveId" clId="{020A27F6-3A31-4CD7-BC40-F115B95F0FC7}" dt="2020-11-29T17:48:37.415" v="1384" actId="26606"/>
          <ac:spMkLst>
            <pc:docMk/>
            <pc:sldMk cId="3539727203" sldId="256"/>
            <ac:spMk id="165" creationId="{3629484E-3792-4B3D-89AD-7C8A1ED0E0D4}"/>
          </ac:spMkLst>
        </pc:spChg>
        <pc:spChg chg="add del">
          <ac:chgData name="Lara Winkler" userId="621715adbec7586b" providerId="LiveId" clId="{020A27F6-3A31-4CD7-BC40-F115B95F0FC7}" dt="2020-11-29T17:48:38.840" v="1386" actId="26606"/>
          <ac:spMkLst>
            <pc:docMk/>
            <pc:sldMk cId="3539727203" sldId="256"/>
            <ac:spMk id="167" creationId="{9AFC454B-A080-4D23-B177-6D5356C6E6EF}"/>
          </ac:spMkLst>
        </pc:spChg>
        <pc:spChg chg="add del">
          <ac:chgData name="Lara Winkler" userId="621715adbec7586b" providerId="LiveId" clId="{020A27F6-3A31-4CD7-BC40-F115B95F0FC7}" dt="2020-11-29T17:48:38.840" v="1386" actId="26606"/>
          <ac:spMkLst>
            <pc:docMk/>
            <pc:sldMk cId="3539727203" sldId="256"/>
            <ac:spMk id="168" creationId="{D0522C2C-7B5C-48A7-A969-03941E5D2E76}"/>
          </ac:spMkLst>
        </pc:spChg>
        <pc:spChg chg="add del">
          <ac:chgData name="Lara Winkler" userId="621715adbec7586b" providerId="LiveId" clId="{020A27F6-3A31-4CD7-BC40-F115B95F0FC7}" dt="2020-11-29T17:48:38.840" v="1386" actId="26606"/>
          <ac:spMkLst>
            <pc:docMk/>
            <pc:sldMk cId="3539727203" sldId="256"/>
            <ac:spMk id="169" creationId="{9C682A1A-5B2D-4111-BBD6-620165633E5B}"/>
          </ac:spMkLst>
        </pc:spChg>
        <pc:spChg chg="add del">
          <ac:chgData name="Lara Winkler" userId="621715adbec7586b" providerId="LiveId" clId="{020A27F6-3A31-4CD7-BC40-F115B95F0FC7}" dt="2020-11-29T17:48:38.840" v="1386" actId="26606"/>
          <ac:spMkLst>
            <pc:docMk/>
            <pc:sldMk cId="3539727203" sldId="256"/>
            <ac:spMk id="170" creationId="{D6EE29F2-D77F-4BD0-A20B-334D316A1C9D}"/>
          </ac:spMkLst>
        </pc:spChg>
        <pc:spChg chg="add del">
          <ac:chgData name="Lara Winkler" userId="621715adbec7586b" providerId="LiveId" clId="{020A27F6-3A31-4CD7-BC40-F115B95F0FC7}" dt="2020-11-29T17:48:38.840" v="1386" actId="26606"/>
          <ac:spMkLst>
            <pc:docMk/>
            <pc:sldMk cId="3539727203" sldId="256"/>
            <ac:spMk id="171" creationId="{22D09ED2-868F-42C6-866E-F92E0CEF314F}"/>
          </ac:spMkLst>
        </pc:spChg>
        <pc:spChg chg="add del">
          <ac:chgData name="Lara Winkler" userId="621715adbec7586b" providerId="LiveId" clId="{020A27F6-3A31-4CD7-BC40-F115B95F0FC7}" dt="2020-11-29T17:48:44.246" v="1388" actId="26606"/>
          <ac:spMkLst>
            <pc:docMk/>
            <pc:sldMk cId="3539727203" sldId="256"/>
            <ac:spMk id="173" creationId="{4913D8DA-B72B-46FB-9E5D-656A0EB0A476}"/>
          </ac:spMkLst>
        </pc:spChg>
        <pc:spChg chg="add del">
          <ac:chgData name="Lara Winkler" userId="621715adbec7586b" providerId="LiveId" clId="{020A27F6-3A31-4CD7-BC40-F115B95F0FC7}" dt="2020-11-29T17:48:44.246" v="1388" actId="26606"/>
          <ac:spMkLst>
            <pc:docMk/>
            <pc:sldMk cId="3539727203" sldId="256"/>
            <ac:spMk id="174" creationId="{63CDDC8E-3FD0-4545-A664-7661835B4586}"/>
          </ac:spMkLst>
        </pc:spChg>
        <pc:spChg chg="add del">
          <ac:chgData name="Lara Winkler" userId="621715adbec7586b" providerId="LiveId" clId="{020A27F6-3A31-4CD7-BC40-F115B95F0FC7}" dt="2020-11-29T17:48:44.778" v="1390" actId="26606"/>
          <ac:spMkLst>
            <pc:docMk/>
            <pc:sldMk cId="3539727203" sldId="256"/>
            <ac:spMk id="177" creationId="{23962611-DFD5-4092-AAFD-559E3DFCE2C9}"/>
          </ac:spMkLst>
        </pc:spChg>
        <pc:spChg chg="add del">
          <ac:chgData name="Lara Winkler" userId="621715adbec7586b" providerId="LiveId" clId="{020A27F6-3A31-4CD7-BC40-F115B95F0FC7}" dt="2020-11-29T17:48:45.336" v="1392" actId="26606"/>
          <ac:spMkLst>
            <pc:docMk/>
            <pc:sldMk cId="3539727203" sldId="256"/>
            <ac:spMk id="180" creationId="{88294908-8B00-4F58-BBBA-20F71A40AA9E}"/>
          </ac:spMkLst>
        </pc:spChg>
        <pc:spChg chg="add del">
          <ac:chgData name="Lara Winkler" userId="621715adbec7586b" providerId="LiveId" clId="{020A27F6-3A31-4CD7-BC40-F115B95F0FC7}" dt="2020-11-29T17:48:45.336" v="1392" actId="26606"/>
          <ac:spMkLst>
            <pc:docMk/>
            <pc:sldMk cId="3539727203" sldId="256"/>
            <ac:spMk id="181" creationId="{4364C879-1404-4203-8E9D-CC5DE0A621A2}"/>
          </ac:spMkLst>
        </pc:spChg>
        <pc:spChg chg="add del">
          <ac:chgData name="Lara Winkler" userId="621715adbec7586b" providerId="LiveId" clId="{020A27F6-3A31-4CD7-BC40-F115B95F0FC7}" dt="2020-11-29T17:48:45.336" v="1392" actId="26606"/>
          <ac:spMkLst>
            <pc:docMk/>
            <pc:sldMk cId="3539727203" sldId="256"/>
            <ac:spMk id="182" creationId="{84617302-4B0D-4351-A6BB-6F0930D943AC}"/>
          </ac:spMkLst>
        </pc:spChg>
        <pc:spChg chg="add del">
          <ac:chgData name="Lara Winkler" userId="621715adbec7586b" providerId="LiveId" clId="{020A27F6-3A31-4CD7-BC40-F115B95F0FC7}" dt="2020-11-29T17:48:45.336" v="1392" actId="26606"/>
          <ac:spMkLst>
            <pc:docMk/>
            <pc:sldMk cId="3539727203" sldId="256"/>
            <ac:spMk id="183" creationId="{DA2C7802-C2E0-4218-8F89-8DD7CCD2CD1C}"/>
          </ac:spMkLst>
        </pc:spChg>
        <pc:spChg chg="add del">
          <ac:chgData name="Lara Winkler" userId="621715adbec7586b" providerId="LiveId" clId="{020A27F6-3A31-4CD7-BC40-F115B95F0FC7}" dt="2020-11-29T17:48:45.336" v="1392" actId="26606"/>
          <ac:spMkLst>
            <pc:docMk/>
            <pc:sldMk cId="3539727203" sldId="256"/>
            <ac:spMk id="184" creationId="{A6D7111A-21E5-4EE9-8A78-10E5530F0116}"/>
          </ac:spMkLst>
        </pc:spChg>
        <pc:spChg chg="add del">
          <ac:chgData name="Lara Winkler" userId="621715adbec7586b" providerId="LiveId" clId="{020A27F6-3A31-4CD7-BC40-F115B95F0FC7}" dt="2020-11-29T17:48:45.336" v="1392" actId="26606"/>
          <ac:spMkLst>
            <pc:docMk/>
            <pc:sldMk cId="3539727203" sldId="256"/>
            <ac:spMk id="185" creationId="{A3969E80-A77B-49FC-9122-D89AFD5EE118}"/>
          </ac:spMkLst>
        </pc:spChg>
        <pc:spChg chg="add del">
          <ac:chgData name="Lara Winkler" userId="621715adbec7586b" providerId="LiveId" clId="{020A27F6-3A31-4CD7-BC40-F115B95F0FC7}" dt="2020-11-29T17:48:45.336" v="1392" actId="26606"/>
          <ac:spMkLst>
            <pc:docMk/>
            <pc:sldMk cId="3539727203" sldId="256"/>
            <ac:spMk id="186" creationId="{1849CA57-76BD-4CF2-80BA-D7A46A01B7B1}"/>
          </ac:spMkLst>
        </pc:spChg>
        <pc:spChg chg="add del">
          <ac:chgData name="Lara Winkler" userId="621715adbec7586b" providerId="LiveId" clId="{020A27F6-3A31-4CD7-BC40-F115B95F0FC7}" dt="2020-11-29T17:48:45.336" v="1392" actId="26606"/>
          <ac:spMkLst>
            <pc:docMk/>
            <pc:sldMk cId="3539727203" sldId="256"/>
            <ac:spMk id="187" creationId="{35E9085E-E730-4768-83D4-6CB7E9897153}"/>
          </ac:spMkLst>
        </pc:spChg>
        <pc:spChg chg="add del">
          <ac:chgData name="Lara Winkler" userId="621715adbec7586b" providerId="LiveId" clId="{020A27F6-3A31-4CD7-BC40-F115B95F0FC7}" dt="2020-11-29T17:48:45.336" v="1392" actId="26606"/>
          <ac:spMkLst>
            <pc:docMk/>
            <pc:sldMk cId="3539727203" sldId="256"/>
            <ac:spMk id="188" creationId="{973272FE-A474-4CAE-8CA2-BCC8B476C3F4}"/>
          </ac:spMkLst>
        </pc:spChg>
        <pc:spChg chg="add del">
          <ac:chgData name="Lara Winkler" userId="621715adbec7586b" providerId="LiveId" clId="{020A27F6-3A31-4CD7-BC40-F115B95F0FC7}" dt="2020-11-29T17:48:45.336" v="1392" actId="26606"/>
          <ac:spMkLst>
            <pc:docMk/>
            <pc:sldMk cId="3539727203" sldId="256"/>
            <ac:spMk id="189" creationId="{E07981EA-05A6-437C-88D7-B377B92B031D}"/>
          </ac:spMkLst>
        </pc:spChg>
        <pc:spChg chg="add del">
          <ac:chgData name="Lara Winkler" userId="621715adbec7586b" providerId="LiveId" clId="{020A27F6-3A31-4CD7-BC40-F115B95F0FC7}" dt="2020-11-29T17:48:45.336" v="1392" actId="26606"/>
          <ac:spMkLst>
            <pc:docMk/>
            <pc:sldMk cId="3539727203" sldId="256"/>
            <ac:spMk id="190" creationId="{15E3C750-986E-4769-B1AE-49289FBEE757}"/>
          </ac:spMkLst>
        </pc:spChg>
        <pc:spChg chg="add del">
          <ac:chgData name="Lara Winkler" userId="621715adbec7586b" providerId="LiveId" clId="{020A27F6-3A31-4CD7-BC40-F115B95F0FC7}" dt="2020-11-29T17:48:45.818" v="1394" actId="26606"/>
          <ac:spMkLst>
            <pc:docMk/>
            <pc:sldMk cId="3539727203" sldId="256"/>
            <ac:spMk id="192" creationId="{35555856-9970-4BC3-9AA9-6A917F53AFBD}"/>
          </ac:spMkLst>
        </pc:spChg>
        <pc:spChg chg="add del">
          <ac:chgData name="Lara Winkler" userId="621715adbec7586b" providerId="LiveId" clId="{020A27F6-3A31-4CD7-BC40-F115B95F0FC7}" dt="2020-11-29T17:48:45.818" v="1394" actId="26606"/>
          <ac:spMkLst>
            <pc:docMk/>
            <pc:sldMk cId="3539727203" sldId="256"/>
            <ac:spMk id="194" creationId="{13722DD7-BA73-4776-93A3-94491FEF7260}"/>
          </ac:spMkLst>
        </pc:spChg>
        <pc:spChg chg="add del">
          <ac:chgData name="Lara Winkler" userId="621715adbec7586b" providerId="LiveId" clId="{020A27F6-3A31-4CD7-BC40-F115B95F0FC7}" dt="2020-11-29T17:48:46.329" v="1396" actId="26606"/>
          <ac:spMkLst>
            <pc:docMk/>
            <pc:sldMk cId="3539727203" sldId="256"/>
            <ac:spMk id="197" creationId="{1EADCAF8-8823-4E89-8612-21029831A4B2}"/>
          </ac:spMkLst>
        </pc:spChg>
        <pc:spChg chg="add del">
          <ac:chgData name="Lara Winkler" userId="621715adbec7586b" providerId="LiveId" clId="{020A27F6-3A31-4CD7-BC40-F115B95F0FC7}" dt="2020-11-29T17:48:46.329" v="1396" actId="26606"/>
          <ac:spMkLst>
            <pc:docMk/>
            <pc:sldMk cId="3539727203" sldId="256"/>
            <ac:spMk id="198" creationId="{28CA07B2-0819-4B62-9425-7A52BBDD7070}"/>
          </ac:spMkLst>
        </pc:spChg>
        <pc:spChg chg="add del">
          <ac:chgData name="Lara Winkler" userId="621715adbec7586b" providerId="LiveId" clId="{020A27F6-3A31-4CD7-BC40-F115B95F0FC7}" dt="2020-11-29T17:48:46.914" v="1398" actId="26606"/>
          <ac:spMkLst>
            <pc:docMk/>
            <pc:sldMk cId="3539727203" sldId="256"/>
            <ac:spMk id="206" creationId="{35555856-9970-4BC3-9AA9-6A917F53AFBD}"/>
          </ac:spMkLst>
        </pc:spChg>
        <pc:spChg chg="add del">
          <ac:chgData name="Lara Winkler" userId="621715adbec7586b" providerId="LiveId" clId="{020A27F6-3A31-4CD7-BC40-F115B95F0FC7}" dt="2020-11-29T17:48:46.914" v="1398" actId="26606"/>
          <ac:spMkLst>
            <pc:docMk/>
            <pc:sldMk cId="3539727203" sldId="256"/>
            <ac:spMk id="208" creationId="{13722DD7-BA73-4776-93A3-94491FEF7260}"/>
          </ac:spMkLst>
        </pc:spChg>
        <pc:spChg chg="add del">
          <ac:chgData name="Lara Winkler" userId="621715adbec7586b" providerId="LiveId" clId="{020A27F6-3A31-4CD7-BC40-F115B95F0FC7}" dt="2020-11-29T17:48:47.728" v="1400" actId="26606"/>
          <ac:spMkLst>
            <pc:docMk/>
            <pc:sldMk cId="3539727203" sldId="256"/>
            <ac:spMk id="211" creationId="{1EADCAF8-8823-4E89-8612-21029831A4B2}"/>
          </ac:spMkLst>
        </pc:spChg>
        <pc:spChg chg="add del">
          <ac:chgData name="Lara Winkler" userId="621715adbec7586b" providerId="LiveId" clId="{020A27F6-3A31-4CD7-BC40-F115B95F0FC7}" dt="2020-11-29T17:48:47.728" v="1400" actId="26606"/>
          <ac:spMkLst>
            <pc:docMk/>
            <pc:sldMk cId="3539727203" sldId="256"/>
            <ac:spMk id="212" creationId="{28CA07B2-0819-4B62-9425-7A52BBDD7070}"/>
          </ac:spMkLst>
        </pc:spChg>
        <pc:spChg chg="add del">
          <ac:chgData name="Lara Winkler" userId="621715adbec7586b" providerId="LiveId" clId="{020A27F6-3A31-4CD7-BC40-F115B95F0FC7}" dt="2020-11-29T17:48:48.440" v="1402" actId="26606"/>
          <ac:spMkLst>
            <pc:docMk/>
            <pc:sldMk cId="3539727203" sldId="256"/>
            <ac:spMk id="222" creationId="{35555856-9970-4BC3-9AA9-6A917F53AFBD}"/>
          </ac:spMkLst>
        </pc:spChg>
        <pc:spChg chg="add del">
          <ac:chgData name="Lara Winkler" userId="621715adbec7586b" providerId="LiveId" clId="{020A27F6-3A31-4CD7-BC40-F115B95F0FC7}" dt="2020-11-29T17:48:48.440" v="1402" actId="26606"/>
          <ac:spMkLst>
            <pc:docMk/>
            <pc:sldMk cId="3539727203" sldId="256"/>
            <ac:spMk id="224" creationId="{13722DD7-BA73-4776-93A3-94491FEF7260}"/>
          </ac:spMkLst>
        </pc:spChg>
        <pc:spChg chg="add del">
          <ac:chgData name="Lara Winkler" userId="621715adbec7586b" providerId="LiveId" clId="{020A27F6-3A31-4CD7-BC40-F115B95F0FC7}" dt="2020-11-29T17:48:49.735" v="1404" actId="26606"/>
          <ac:spMkLst>
            <pc:docMk/>
            <pc:sldMk cId="3539727203" sldId="256"/>
            <ac:spMk id="227" creationId="{88294908-8B00-4F58-BBBA-20F71A40AA9E}"/>
          </ac:spMkLst>
        </pc:spChg>
        <pc:spChg chg="add del">
          <ac:chgData name="Lara Winkler" userId="621715adbec7586b" providerId="LiveId" clId="{020A27F6-3A31-4CD7-BC40-F115B95F0FC7}" dt="2020-11-29T17:48:49.735" v="1404" actId="26606"/>
          <ac:spMkLst>
            <pc:docMk/>
            <pc:sldMk cId="3539727203" sldId="256"/>
            <ac:spMk id="228" creationId="{4364C879-1404-4203-8E9D-CC5DE0A621A2}"/>
          </ac:spMkLst>
        </pc:spChg>
        <pc:spChg chg="add del">
          <ac:chgData name="Lara Winkler" userId="621715adbec7586b" providerId="LiveId" clId="{020A27F6-3A31-4CD7-BC40-F115B95F0FC7}" dt="2020-11-29T17:48:49.735" v="1404" actId="26606"/>
          <ac:spMkLst>
            <pc:docMk/>
            <pc:sldMk cId="3539727203" sldId="256"/>
            <ac:spMk id="229" creationId="{84617302-4B0D-4351-A6BB-6F0930D943AC}"/>
          </ac:spMkLst>
        </pc:spChg>
        <pc:spChg chg="add del">
          <ac:chgData name="Lara Winkler" userId="621715adbec7586b" providerId="LiveId" clId="{020A27F6-3A31-4CD7-BC40-F115B95F0FC7}" dt="2020-11-29T17:48:49.735" v="1404" actId="26606"/>
          <ac:spMkLst>
            <pc:docMk/>
            <pc:sldMk cId="3539727203" sldId="256"/>
            <ac:spMk id="230" creationId="{DA2C7802-C2E0-4218-8F89-8DD7CCD2CD1C}"/>
          </ac:spMkLst>
        </pc:spChg>
        <pc:spChg chg="add del">
          <ac:chgData name="Lara Winkler" userId="621715adbec7586b" providerId="LiveId" clId="{020A27F6-3A31-4CD7-BC40-F115B95F0FC7}" dt="2020-11-29T17:48:49.735" v="1404" actId="26606"/>
          <ac:spMkLst>
            <pc:docMk/>
            <pc:sldMk cId="3539727203" sldId="256"/>
            <ac:spMk id="231" creationId="{A6D7111A-21E5-4EE9-8A78-10E5530F0116}"/>
          </ac:spMkLst>
        </pc:spChg>
        <pc:spChg chg="add del">
          <ac:chgData name="Lara Winkler" userId="621715adbec7586b" providerId="LiveId" clId="{020A27F6-3A31-4CD7-BC40-F115B95F0FC7}" dt="2020-11-29T17:48:49.735" v="1404" actId="26606"/>
          <ac:spMkLst>
            <pc:docMk/>
            <pc:sldMk cId="3539727203" sldId="256"/>
            <ac:spMk id="232" creationId="{A3969E80-A77B-49FC-9122-D89AFD5EE118}"/>
          </ac:spMkLst>
        </pc:spChg>
        <pc:spChg chg="add del">
          <ac:chgData name="Lara Winkler" userId="621715adbec7586b" providerId="LiveId" clId="{020A27F6-3A31-4CD7-BC40-F115B95F0FC7}" dt="2020-11-29T17:48:49.735" v="1404" actId="26606"/>
          <ac:spMkLst>
            <pc:docMk/>
            <pc:sldMk cId="3539727203" sldId="256"/>
            <ac:spMk id="233" creationId="{1849CA57-76BD-4CF2-80BA-D7A46A01B7B1}"/>
          </ac:spMkLst>
        </pc:spChg>
        <pc:spChg chg="add del">
          <ac:chgData name="Lara Winkler" userId="621715adbec7586b" providerId="LiveId" clId="{020A27F6-3A31-4CD7-BC40-F115B95F0FC7}" dt="2020-11-29T17:48:49.735" v="1404" actId="26606"/>
          <ac:spMkLst>
            <pc:docMk/>
            <pc:sldMk cId="3539727203" sldId="256"/>
            <ac:spMk id="234" creationId="{35E9085E-E730-4768-83D4-6CB7E9897153}"/>
          </ac:spMkLst>
        </pc:spChg>
        <pc:spChg chg="add del">
          <ac:chgData name="Lara Winkler" userId="621715adbec7586b" providerId="LiveId" clId="{020A27F6-3A31-4CD7-BC40-F115B95F0FC7}" dt="2020-11-29T17:48:49.735" v="1404" actId="26606"/>
          <ac:spMkLst>
            <pc:docMk/>
            <pc:sldMk cId="3539727203" sldId="256"/>
            <ac:spMk id="235" creationId="{973272FE-A474-4CAE-8CA2-BCC8B476C3F4}"/>
          </ac:spMkLst>
        </pc:spChg>
        <pc:spChg chg="add del">
          <ac:chgData name="Lara Winkler" userId="621715adbec7586b" providerId="LiveId" clId="{020A27F6-3A31-4CD7-BC40-F115B95F0FC7}" dt="2020-11-29T17:48:49.735" v="1404" actId="26606"/>
          <ac:spMkLst>
            <pc:docMk/>
            <pc:sldMk cId="3539727203" sldId="256"/>
            <ac:spMk id="236" creationId="{E07981EA-05A6-437C-88D7-B377B92B031D}"/>
          </ac:spMkLst>
        </pc:spChg>
        <pc:spChg chg="add del">
          <ac:chgData name="Lara Winkler" userId="621715adbec7586b" providerId="LiveId" clId="{020A27F6-3A31-4CD7-BC40-F115B95F0FC7}" dt="2020-11-29T17:48:49.735" v="1404" actId="26606"/>
          <ac:spMkLst>
            <pc:docMk/>
            <pc:sldMk cId="3539727203" sldId="256"/>
            <ac:spMk id="237" creationId="{15E3C750-986E-4769-B1AE-49289FBEE757}"/>
          </ac:spMkLst>
        </pc:spChg>
        <pc:spChg chg="add del">
          <ac:chgData name="Lara Winkler" userId="621715adbec7586b" providerId="LiveId" clId="{020A27F6-3A31-4CD7-BC40-F115B95F0FC7}" dt="2020-11-29T17:48:54.208" v="1406" actId="26606"/>
          <ac:spMkLst>
            <pc:docMk/>
            <pc:sldMk cId="3539727203" sldId="256"/>
            <ac:spMk id="239" creationId="{23962611-DFD5-4092-AAFD-559E3DFCE2C9}"/>
          </ac:spMkLst>
        </pc:spChg>
        <pc:spChg chg="add del">
          <ac:chgData name="Lara Winkler" userId="621715adbec7586b" providerId="LiveId" clId="{020A27F6-3A31-4CD7-BC40-F115B95F0FC7}" dt="2020-11-29T17:48:54.656" v="1408" actId="26606"/>
          <ac:spMkLst>
            <pc:docMk/>
            <pc:sldMk cId="3539727203" sldId="256"/>
            <ac:spMk id="242" creationId="{5B32A67F-3598-4A13-8552-DA884FFCCE57}"/>
          </ac:spMkLst>
        </pc:spChg>
        <pc:spChg chg="add del">
          <ac:chgData name="Lara Winkler" userId="621715adbec7586b" providerId="LiveId" clId="{020A27F6-3A31-4CD7-BC40-F115B95F0FC7}" dt="2020-11-29T17:48:54.656" v="1408" actId="26606"/>
          <ac:spMkLst>
            <pc:docMk/>
            <pc:sldMk cId="3539727203" sldId="256"/>
            <ac:spMk id="243" creationId="{BCC55ACC-A2F6-403C-A3A4-D59B3734D45F}"/>
          </ac:spMkLst>
        </pc:spChg>
        <pc:spChg chg="add del">
          <ac:chgData name="Lara Winkler" userId="621715adbec7586b" providerId="LiveId" clId="{020A27F6-3A31-4CD7-BC40-F115B95F0FC7}" dt="2020-11-29T17:48:54.656" v="1408" actId="26606"/>
          <ac:spMkLst>
            <pc:docMk/>
            <pc:sldMk cId="3539727203" sldId="256"/>
            <ac:spMk id="244" creationId="{598EBA13-C937-430B-9523-439FE21096E6}"/>
          </ac:spMkLst>
        </pc:spChg>
        <pc:spChg chg="add del">
          <ac:chgData name="Lara Winkler" userId="621715adbec7586b" providerId="LiveId" clId="{020A27F6-3A31-4CD7-BC40-F115B95F0FC7}" dt="2020-11-29T17:48:55.184" v="1410" actId="26606"/>
          <ac:spMkLst>
            <pc:docMk/>
            <pc:sldMk cId="3539727203" sldId="256"/>
            <ac:spMk id="247" creationId="{EE39DFCF-9247-4DE5-BB93-074BFAF07A3F}"/>
          </ac:spMkLst>
        </pc:spChg>
        <pc:spChg chg="add del">
          <ac:chgData name="Lara Winkler" userId="621715adbec7586b" providerId="LiveId" clId="{020A27F6-3A31-4CD7-BC40-F115B95F0FC7}" dt="2020-11-29T17:48:55.184" v="1410" actId="26606"/>
          <ac:spMkLst>
            <pc:docMk/>
            <pc:sldMk cId="3539727203" sldId="256"/>
            <ac:spMk id="248" creationId="{442B652E-D499-4CDA-8F7A-60469EDBCBE3}"/>
          </ac:spMkLst>
        </pc:spChg>
        <pc:spChg chg="add del">
          <ac:chgData name="Lara Winkler" userId="621715adbec7586b" providerId="LiveId" clId="{020A27F6-3A31-4CD7-BC40-F115B95F0FC7}" dt="2020-11-29T17:48:55.184" v="1410" actId="26606"/>
          <ac:spMkLst>
            <pc:docMk/>
            <pc:sldMk cId="3539727203" sldId="256"/>
            <ac:spMk id="249" creationId="{484A22B8-F5B6-47C2-B88E-DADAF379130D}"/>
          </ac:spMkLst>
        </pc:spChg>
        <pc:spChg chg="add del">
          <ac:chgData name="Lara Winkler" userId="621715adbec7586b" providerId="LiveId" clId="{020A27F6-3A31-4CD7-BC40-F115B95F0FC7}" dt="2020-11-29T17:48:55.184" v="1410" actId="26606"/>
          <ac:spMkLst>
            <pc:docMk/>
            <pc:sldMk cId="3539727203" sldId="256"/>
            <ac:spMk id="250" creationId="{A987C18C-164D-4263-B486-4647A98E888E}"/>
          </ac:spMkLst>
        </pc:spChg>
        <pc:spChg chg="add del">
          <ac:chgData name="Lara Winkler" userId="621715adbec7586b" providerId="LiveId" clId="{020A27F6-3A31-4CD7-BC40-F115B95F0FC7}" dt="2020-11-29T17:48:55.184" v="1410" actId="26606"/>
          <ac:spMkLst>
            <pc:docMk/>
            <pc:sldMk cId="3539727203" sldId="256"/>
            <ac:spMk id="251" creationId="{E7E98B39-04C6-408B-92FD-76862874063D}"/>
          </ac:spMkLst>
        </pc:spChg>
        <pc:spChg chg="add del">
          <ac:chgData name="Lara Winkler" userId="621715adbec7586b" providerId="LiveId" clId="{020A27F6-3A31-4CD7-BC40-F115B95F0FC7}" dt="2020-11-29T17:48:55.184" v="1410" actId="26606"/>
          <ac:spMkLst>
            <pc:docMk/>
            <pc:sldMk cId="3539727203" sldId="256"/>
            <ac:spMk id="252" creationId="{981C8C27-2457-421F-BDC4-7B4EA3C78286}"/>
          </ac:spMkLst>
        </pc:spChg>
        <pc:spChg chg="add del">
          <ac:chgData name="Lara Winkler" userId="621715adbec7586b" providerId="LiveId" clId="{020A27F6-3A31-4CD7-BC40-F115B95F0FC7}" dt="2020-11-29T17:48:55.184" v="1410" actId="26606"/>
          <ac:spMkLst>
            <pc:docMk/>
            <pc:sldMk cId="3539727203" sldId="256"/>
            <ac:spMk id="253" creationId="{CEA13C66-82C1-44AF-972B-8F5CCA41B6D9}"/>
          </ac:spMkLst>
        </pc:spChg>
        <pc:spChg chg="add del">
          <ac:chgData name="Lara Winkler" userId="621715adbec7586b" providerId="LiveId" clId="{020A27F6-3A31-4CD7-BC40-F115B95F0FC7}" dt="2020-11-29T17:48:55.184" v="1410" actId="26606"/>
          <ac:spMkLst>
            <pc:docMk/>
            <pc:sldMk cId="3539727203" sldId="256"/>
            <ac:spMk id="254" creationId="{9DB36437-FE59-457E-91A7-396BBD3C9C6A}"/>
          </ac:spMkLst>
        </pc:spChg>
        <pc:spChg chg="add del">
          <ac:chgData name="Lara Winkler" userId="621715adbec7586b" providerId="LiveId" clId="{020A27F6-3A31-4CD7-BC40-F115B95F0FC7}" dt="2020-11-29T17:48:55.184" v="1410" actId="26606"/>
          <ac:spMkLst>
            <pc:docMk/>
            <pc:sldMk cId="3539727203" sldId="256"/>
            <ac:spMk id="255" creationId="{844D3693-2EFE-4667-89D5-47E2D5920912}"/>
          </ac:spMkLst>
        </pc:spChg>
        <pc:spChg chg="add del">
          <ac:chgData name="Lara Winkler" userId="621715adbec7586b" providerId="LiveId" clId="{020A27F6-3A31-4CD7-BC40-F115B95F0FC7}" dt="2020-11-29T17:48:55.184" v="1410" actId="26606"/>
          <ac:spMkLst>
            <pc:docMk/>
            <pc:sldMk cId="3539727203" sldId="256"/>
            <ac:spMk id="256" creationId="{C21FD796-9CD0-404D-8DF5-5274C0BCC754}"/>
          </ac:spMkLst>
        </pc:spChg>
        <pc:spChg chg="add del">
          <ac:chgData name="Lara Winkler" userId="621715adbec7586b" providerId="LiveId" clId="{020A27F6-3A31-4CD7-BC40-F115B95F0FC7}" dt="2020-11-29T17:48:55.687" v="1412" actId="26606"/>
          <ac:spMkLst>
            <pc:docMk/>
            <pc:sldMk cId="3539727203" sldId="256"/>
            <ac:spMk id="258" creationId="{029DE7B6-DC7C-4BA1-B406-EDDA0C0A31C4}"/>
          </ac:spMkLst>
        </pc:spChg>
        <pc:spChg chg="add del">
          <ac:chgData name="Lara Winkler" userId="621715adbec7586b" providerId="LiveId" clId="{020A27F6-3A31-4CD7-BC40-F115B95F0FC7}" dt="2020-11-29T17:48:56.583" v="1414" actId="26606"/>
          <ac:spMkLst>
            <pc:docMk/>
            <pc:sldMk cId="3539727203" sldId="256"/>
            <ac:spMk id="261" creationId="{73A25D70-4A55-4F72-B9C5-A69CDBF4DB42}"/>
          </ac:spMkLst>
        </pc:spChg>
        <pc:spChg chg="add del">
          <ac:chgData name="Lara Winkler" userId="621715adbec7586b" providerId="LiveId" clId="{020A27F6-3A31-4CD7-BC40-F115B95F0FC7}" dt="2020-11-29T17:48:56.583" v="1414" actId="26606"/>
          <ac:spMkLst>
            <pc:docMk/>
            <pc:sldMk cId="3539727203" sldId="256"/>
            <ac:spMk id="262" creationId="{54957100-6D8B-4161-9F2F-C0A949EC84C4}"/>
          </ac:spMkLst>
        </pc:spChg>
        <pc:spChg chg="add del">
          <ac:chgData name="Lara Winkler" userId="621715adbec7586b" providerId="LiveId" clId="{020A27F6-3A31-4CD7-BC40-F115B95F0FC7}" dt="2020-11-29T17:48:56.583" v="1414" actId="26606"/>
          <ac:spMkLst>
            <pc:docMk/>
            <pc:sldMk cId="3539727203" sldId="256"/>
            <ac:spMk id="263" creationId="{0BD8B065-EE51-4AE2-A94C-86249998FD7B}"/>
          </ac:spMkLst>
        </pc:spChg>
        <pc:spChg chg="add del">
          <ac:chgData name="Lara Winkler" userId="621715adbec7586b" providerId="LiveId" clId="{020A27F6-3A31-4CD7-BC40-F115B95F0FC7}" dt="2020-11-29T17:48:57.324" v="1416" actId="26606"/>
          <ac:spMkLst>
            <pc:docMk/>
            <pc:sldMk cId="3539727203" sldId="256"/>
            <ac:spMk id="274" creationId="{EE39DFCF-9247-4DE5-BB93-074BFAF07A3F}"/>
          </ac:spMkLst>
        </pc:spChg>
        <pc:spChg chg="add del">
          <ac:chgData name="Lara Winkler" userId="621715adbec7586b" providerId="LiveId" clId="{020A27F6-3A31-4CD7-BC40-F115B95F0FC7}" dt="2020-11-29T17:48:57.324" v="1416" actId="26606"/>
          <ac:spMkLst>
            <pc:docMk/>
            <pc:sldMk cId="3539727203" sldId="256"/>
            <ac:spMk id="275" creationId="{442B652E-D499-4CDA-8F7A-60469EDBCBE3}"/>
          </ac:spMkLst>
        </pc:spChg>
        <pc:spChg chg="add del">
          <ac:chgData name="Lara Winkler" userId="621715adbec7586b" providerId="LiveId" clId="{020A27F6-3A31-4CD7-BC40-F115B95F0FC7}" dt="2020-11-29T17:48:57.324" v="1416" actId="26606"/>
          <ac:spMkLst>
            <pc:docMk/>
            <pc:sldMk cId="3539727203" sldId="256"/>
            <ac:spMk id="276" creationId="{484A22B8-F5B6-47C2-B88E-DADAF379130D}"/>
          </ac:spMkLst>
        </pc:spChg>
        <pc:spChg chg="add del">
          <ac:chgData name="Lara Winkler" userId="621715adbec7586b" providerId="LiveId" clId="{020A27F6-3A31-4CD7-BC40-F115B95F0FC7}" dt="2020-11-29T17:48:57.324" v="1416" actId="26606"/>
          <ac:spMkLst>
            <pc:docMk/>
            <pc:sldMk cId="3539727203" sldId="256"/>
            <ac:spMk id="277" creationId="{A987C18C-164D-4263-B486-4647A98E888E}"/>
          </ac:spMkLst>
        </pc:spChg>
        <pc:spChg chg="add del">
          <ac:chgData name="Lara Winkler" userId="621715adbec7586b" providerId="LiveId" clId="{020A27F6-3A31-4CD7-BC40-F115B95F0FC7}" dt="2020-11-29T17:48:57.324" v="1416" actId="26606"/>
          <ac:spMkLst>
            <pc:docMk/>
            <pc:sldMk cId="3539727203" sldId="256"/>
            <ac:spMk id="278" creationId="{E7E98B39-04C6-408B-92FD-76862874063D}"/>
          </ac:spMkLst>
        </pc:spChg>
        <pc:spChg chg="add del">
          <ac:chgData name="Lara Winkler" userId="621715adbec7586b" providerId="LiveId" clId="{020A27F6-3A31-4CD7-BC40-F115B95F0FC7}" dt="2020-11-29T17:48:57.324" v="1416" actId="26606"/>
          <ac:spMkLst>
            <pc:docMk/>
            <pc:sldMk cId="3539727203" sldId="256"/>
            <ac:spMk id="279" creationId="{981C8C27-2457-421F-BDC4-7B4EA3C78286}"/>
          </ac:spMkLst>
        </pc:spChg>
        <pc:spChg chg="add del">
          <ac:chgData name="Lara Winkler" userId="621715adbec7586b" providerId="LiveId" clId="{020A27F6-3A31-4CD7-BC40-F115B95F0FC7}" dt="2020-11-29T17:48:57.324" v="1416" actId="26606"/>
          <ac:spMkLst>
            <pc:docMk/>
            <pc:sldMk cId="3539727203" sldId="256"/>
            <ac:spMk id="280" creationId="{CEA13C66-82C1-44AF-972B-8F5CCA41B6D9}"/>
          </ac:spMkLst>
        </pc:spChg>
        <pc:spChg chg="add del">
          <ac:chgData name="Lara Winkler" userId="621715adbec7586b" providerId="LiveId" clId="{020A27F6-3A31-4CD7-BC40-F115B95F0FC7}" dt="2020-11-29T17:48:57.324" v="1416" actId="26606"/>
          <ac:spMkLst>
            <pc:docMk/>
            <pc:sldMk cId="3539727203" sldId="256"/>
            <ac:spMk id="281" creationId="{9DB36437-FE59-457E-91A7-396BBD3C9C6A}"/>
          </ac:spMkLst>
        </pc:spChg>
        <pc:spChg chg="add del">
          <ac:chgData name="Lara Winkler" userId="621715adbec7586b" providerId="LiveId" clId="{020A27F6-3A31-4CD7-BC40-F115B95F0FC7}" dt="2020-11-29T17:48:57.324" v="1416" actId="26606"/>
          <ac:spMkLst>
            <pc:docMk/>
            <pc:sldMk cId="3539727203" sldId="256"/>
            <ac:spMk id="282" creationId="{844D3693-2EFE-4667-89D5-47E2D5920912}"/>
          </ac:spMkLst>
        </pc:spChg>
        <pc:spChg chg="add del">
          <ac:chgData name="Lara Winkler" userId="621715adbec7586b" providerId="LiveId" clId="{020A27F6-3A31-4CD7-BC40-F115B95F0FC7}" dt="2020-11-29T17:48:57.324" v="1416" actId="26606"/>
          <ac:spMkLst>
            <pc:docMk/>
            <pc:sldMk cId="3539727203" sldId="256"/>
            <ac:spMk id="283" creationId="{C21FD796-9CD0-404D-8DF5-5274C0BCC754}"/>
          </ac:spMkLst>
        </pc:spChg>
        <pc:spChg chg="add del">
          <ac:chgData name="Lara Winkler" userId="621715adbec7586b" providerId="LiveId" clId="{020A27F6-3A31-4CD7-BC40-F115B95F0FC7}" dt="2020-11-29T17:48:57.816" v="1418" actId="26606"/>
          <ac:spMkLst>
            <pc:docMk/>
            <pc:sldMk cId="3539727203" sldId="256"/>
            <ac:spMk id="285" creationId="{5B32A67F-3598-4A13-8552-DA884FFCCE57}"/>
          </ac:spMkLst>
        </pc:spChg>
        <pc:spChg chg="add del">
          <ac:chgData name="Lara Winkler" userId="621715adbec7586b" providerId="LiveId" clId="{020A27F6-3A31-4CD7-BC40-F115B95F0FC7}" dt="2020-11-29T17:48:57.816" v="1418" actId="26606"/>
          <ac:spMkLst>
            <pc:docMk/>
            <pc:sldMk cId="3539727203" sldId="256"/>
            <ac:spMk id="286" creationId="{BCC55ACC-A2F6-403C-A3A4-D59B3734D45F}"/>
          </ac:spMkLst>
        </pc:spChg>
        <pc:spChg chg="add del">
          <ac:chgData name="Lara Winkler" userId="621715adbec7586b" providerId="LiveId" clId="{020A27F6-3A31-4CD7-BC40-F115B95F0FC7}" dt="2020-11-29T17:48:57.816" v="1418" actId="26606"/>
          <ac:spMkLst>
            <pc:docMk/>
            <pc:sldMk cId="3539727203" sldId="256"/>
            <ac:spMk id="287" creationId="{598EBA13-C937-430B-9523-439FE21096E6}"/>
          </ac:spMkLst>
        </pc:spChg>
        <pc:spChg chg="add del">
          <ac:chgData name="Lara Winkler" userId="621715adbec7586b" providerId="LiveId" clId="{020A27F6-3A31-4CD7-BC40-F115B95F0FC7}" dt="2020-11-29T17:48:58.600" v="1420" actId="26606"/>
          <ac:spMkLst>
            <pc:docMk/>
            <pc:sldMk cId="3539727203" sldId="256"/>
            <ac:spMk id="290" creationId="{5FB946D7-1CA4-446E-8795-007CACFDEB88}"/>
          </ac:spMkLst>
        </pc:spChg>
        <pc:spChg chg="add del">
          <ac:chgData name="Lara Winkler" userId="621715adbec7586b" providerId="LiveId" clId="{020A27F6-3A31-4CD7-BC40-F115B95F0FC7}" dt="2020-11-29T17:48:58.600" v="1420" actId="26606"/>
          <ac:spMkLst>
            <pc:docMk/>
            <pc:sldMk cId="3539727203" sldId="256"/>
            <ac:spMk id="291" creationId="{192416F2-BC84-4D7C-80C6-6296C10C3819}"/>
          </ac:spMkLst>
        </pc:spChg>
        <pc:spChg chg="add del">
          <ac:chgData name="Lara Winkler" userId="621715adbec7586b" providerId="LiveId" clId="{020A27F6-3A31-4CD7-BC40-F115B95F0FC7}" dt="2020-11-29T17:48:59.458" v="1422" actId="26606"/>
          <ac:spMkLst>
            <pc:docMk/>
            <pc:sldMk cId="3539727203" sldId="256"/>
            <ac:spMk id="294" creationId="{EE39DFCF-9247-4DE5-BB93-074BFAF07A3F}"/>
          </ac:spMkLst>
        </pc:spChg>
        <pc:spChg chg="add del">
          <ac:chgData name="Lara Winkler" userId="621715adbec7586b" providerId="LiveId" clId="{020A27F6-3A31-4CD7-BC40-F115B95F0FC7}" dt="2020-11-29T17:48:59.458" v="1422" actId="26606"/>
          <ac:spMkLst>
            <pc:docMk/>
            <pc:sldMk cId="3539727203" sldId="256"/>
            <ac:spMk id="295" creationId="{442B652E-D499-4CDA-8F7A-60469EDBCBE3}"/>
          </ac:spMkLst>
        </pc:spChg>
        <pc:spChg chg="add del">
          <ac:chgData name="Lara Winkler" userId="621715adbec7586b" providerId="LiveId" clId="{020A27F6-3A31-4CD7-BC40-F115B95F0FC7}" dt="2020-11-29T17:48:59.458" v="1422" actId="26606"/>
          <ac:spMkLst>
            <pc:docMk/>
            <pc:sldMk cId="3539727203" sldId="256"/>
            <ac:spMk id="296" creationId="{484A22B8-F5B6-47C2-B88E-DADAF379130D}"/>
          </ac:spMkLst>
        </pc:spChg>
        <pc:spChg chg="add del">
          <ac:chgData name="Lara Winkler" userId="621715adbec7586b" providerId="LiveId" clId="{020A27F6-3A31-4CD7-BC40-F115B95F0FC7}" dt="2020-11-29T17:48:59.458" v="1422" actId="26606"/>
          <ac:spMkLst>
            <pc:docMk/>
            <pc:sldMk cId="3539727203" sldId="256"/>
            <ac:spMk id="297" creationId="{A987C18C-164D-4263-B486-4647A98E888E}"/>
          </ac:spMkLst>
        </pc:spChg>
        <pc:spChg chg="add del">
          <ac:chgData name="Lara Winkler" userId="621715adbec7586b" providerId="LiveId" clId="{020A27F6-3A31-4CD7-BC40-F115B95F0FC7}" dt="2020-11-29T17:48:59.458" v="1422" actId="26606"/>
          <ac:spMkLst>
            <pc:docMk/>
            <pc:sldMk cId="3539727203" sldId="256"/>
            <ac:spMk id="298" creationId="{E7E98B39-04C6-408B-92FD-76862874063D}"/>
          </ac:spMkLst>
        </pc:spChg>
        <pc:spChg chg="add del">
          <ac:chgData name="Lara Winkler" userId="621715adbec7586b" providerId="LiveId" clId="{020A27F6-3A31-4CD7-BC40-F115B95F0FC7}" dt="2020-11-29T17:48:59.458" v="1422" actId="26606"/>
          <ac:spMkLst>
            <pc:docMk/>
            <pc:sldMk cId="3539727203" sldId="256"/>
            <ac:spMk id="299" creationId="{981C8C27-2457-421F-BDC4-7B4EA3C78286}"/>
          </ac:spMkLst>
        </pc:spChg>
        <pc:spChg chg="add del">
          <ac:chgData name="Lara Winkler" userId="621715adbec7586b" providerId="LiveId" clId="{020A27F6-3A31-4CD7-BC40-F115B95F0FC7}" dt="2020-11-29T17:48:59.458" v="1422" actId="26606"/>
          <ac:spMkLst>
            <pc:docMk/>
            <pc:sldMk cId="3539727203" sldId="256"/>
            <ac:spMk id="300" creationId="{CEA13C66-82C1-44AF-972B-8F5CCA41B6D9}"/>
          </ac:spMkLst>
        </pc:spChg>
        <pc:spChg chg="add del">
          <ac:chgData name="Lara Winkler" userId="621715adbec7586b" providerId="LiveId" clId="{020A27F6-3A31-4CD7-BC40-F115B95F0FC7}" dt="2020-11-29T17:48:59.458" v="1422" actId="26606"/>
          <ac:spMkLst>
            <pc:docMk/>
            <pc:sldMk cId="3539727203" sldId="256"/>
            <ac:spMk id="301" creationId="{9DB36437-FE59-457E-91A7-396BBD3C9C6A}"/>
          </ac:spMkLst>
        </pc:spChg>
        <pc:spChg chg="add del">
          <ac:chgData name="Lara Winkler" userId="621715adbec7586b" providerId="LiveId" clId="{020A27F6-3A31-4CD7-BC40-F115B95F0FC7}" dt="2020-11-29T17:48:59.458" v="1422" actId="26606"/>
          <ac:spMkLst>
            <pc:docMk/>
            <pc:sldMk cId="3539727203" sldId="256"/>
            <ac:spMk id="302" creationId="{844D3693-2EFE-4667-89D5-47E2D5920912}"/>
          </ac:spMkLst>
        </pc:spChg>
        <pc:spChg chg="add del">
          <ac:chgData name="Lara Winkler" userId="621715adbec7586b" providerId="LiveId" clId="{020A27F6-3A31-4CD7-BC40-F115B95F0FC7}" dt="2020-11-29T17:48:59.458" v="1422" actId="26606"/>
          <ac:spMkLst>
            <pc:docMk/>
            <pc:sldMk cId="3539727203" sldId="256"/>
            <ac:spMk id="303" creationId="{C21FD796-9CD0-404D-8DF5-5274C0BCC754}"/>
          </ac:spMkLst>
        </pc:spChg>
        <pc:spChg chg="add del">
          <ac:chgData name="Lara Winkler" userId="621715adbec7586b" providerId="LiveId" clId="{020A27F6-3A31-4CD7-BC40-F115B95F0FC7}" dt="2020-11-29T17:49:00.497" v="1424" actId="26606"/>
          <ac:spMkLst>
            <pc:docMk/>
            <pc:sldMk cId="3539727203" sldId="256"/>
            <ac:spMk id="305" creationId="{73A25D70-4A55-4F72-B9C5-A69CDBF4DB42}"/>
          </ac:spMkLst>
        </pc:spChg>
        <pc:spChg chg="add del">
          <ac:chgData name="Lara Winkler" userId="621715adbec7586b" providerId="LiveId" clId="{020A27F6-3A31-4CD7-BC40-F115B95F0FC7}" dt="2020-11-29T17:49:00.497" v="1424" actId="26606"/>
          <ac:spMkLst>
            <pc:docMk/>
            <pc:sldMk cId="3539727203" sldId="256"/>
            <ac:spMk id="306" creationId="{54957100-6D8B-4161-9F2F-C0A949EC84C4}"/>
          </ac:spMkLst>
        </pc:spChg>
        <pc:spChg chg="add del">
          <ac:chgData name="Lara Winkler" userId="621715adbec7586b" providerId="LiveId" clId="{020A27F6-3A31-4CD7-BC40-F115B95F0FC7}" dt="2020-11-29T17:49:00.497" v="1424" actId="26606"/>
          <ac:spMkLst>
            <pc:docMk/>
            <pc:sldMk cId="3539727203" sldId="256"/>
            <ac:spMk id="307" creationId="{0BD8B065-EE51-4AE2-A94C-86249998FD7B}"/>
          </ac:spMkLst>
        </pc:spChg>
        <pc:spChg chg="add del">
          <ac:chgData name="Lara Winkler" userId="621715adbec7586b" providerId="LiveId" clId="{020A27F6-3A31-4CD7-BC40-F115B95F0FC7}" dt="2020-11-29T17:49:01.215" v="1426" actId="26606"/>
          <ac:spMkLst>
            <pc:docMk/>
            <pc:sldMk cId="3539727203" sldId="256"/>
            <ac:spMk id="319" creationId="{EE39DFCF-9247-4DE5-BB93-074BFAF07A3F}"/>
          </ac:spMkLst>
        </pc:spChg>
        <pc:spChg chg="add del">
          <ac:chgData name="Lara Winkler" userId="621715adbec7586b" providerId="LiveId" clId="{020A27F6-3A31-4CD7-BC40-F115B95F0FC7}" dt="2020-11-29T17:49:01.215" v="1426" actId="26606"/>
          <ac:spMkLst>
            <pc:docMk/>
            <pc:sldMk cId="3539727203" sldId="256"/>
            <ac:spMk id="320" creationId="{442B652E-D499-4CDA-8F7A-60469EDBCBE3}"/>
          </ac:spMkLst>
        </pc:spChg>
        <pc:spChg chg="add del">
          <ac:chgData name="Lara Winkler" userId="621715adbec7586b" providerId="LiveId" clId="{020A27F6-3A31-4CD7-BC40-F115B95F0FC7}" dt="2020-11-29T17:49:01.215" v="1426" actId="26606"/>
          <ac:spMkLst>
            <pc:docMk/>
            <pc:sldMk cId="3539727203" sldId="256"/>
            <ac:spMk id="321" creationId="{484A22B8-F5B6-47C2-B88E-DADAF379130D}"/>
          </ac:spMkLst>
        </pc:spChg>
        <pc:spChg chg="add del">
          <ac:chgData name="Lara Winkler" userId="621715adbec7586b" providerId="LiveId" clId="{020A27F6-3A31-4CD7-BC40-F115B95F0FC7}" dt="2020-11-29T17:49:01.215" v="1426" actId="26606"/>
          <ac:spMkLst>
            <pc:docMk/>
            <pc:sldMk cId="3539727203" sldId="256"/>
            <ac:spMk id="322" creationId="{A987C18C-164D-4263-B486-4647A98E888E}"/>
          </ac:spMkLst>
        </pc:spChg>
        <pc:spChg chg="add del">
          <ac:chgData name="Lara Winkler" userId="621715adbec7586b" providerId="LiveId" clId="{020A27F6-3A31-4CD7-BC40-F115B95F0FC7}" dt="2020-11-29T17:49:01.215" v="1426" actId="26606"/>
          <ac:spMkLst>
            <pc:docMk/>
            <pc:sldMk cId="3539727203" sldId="256"/>
            <ac:spMk id="323" creationId="{E7E98B39-04C6-408B-92FD-76862874063D}"/>
          </ac:spMkLst>
        </pc:spChg>
        <pc:spChg chg="add del">
          <ac:chgData name="Lara Winkler" userId="621715adbec7586b" providerId="LiveId" clId="{020A27F6-3A31-4CD7-BC40-F115B95F0FC7}" dt="2020-11-29T17:49:01.215" v="1426" actId="26606"/>
          <ac:spMkLst>
            <pc:docMk/>
            <pc:sldMk cId="3539727203" sldId="256"/>
            <ac:spMk id="324" creationId="{981C8C27-2457-421F-BDC4-7B4EA3C78286}"/>
          </ac:spMkLst>
        </pc:spChg>
        <pc:spChg chg="add del">
          <ac:chgData name="Lara Winkler" userId="621715adbec7586b" providerId="LiveId" clId="{020A27F6-3A31-4CD7-BC40-F115B95F0FC7}" dt="2020-11-29T17:49:01.215" v="1426" actId="26606"/>
          <ac:spMkLst>
            <pc:docMk/>
            <pc:sldMk cId="3539727203" sldId="256"/>
            <ac:spMk id="325" creationId="{CEA13C66-82C1-44AF-972B-8F5CCA41B6D9}"/>
          </ac:spMkLst>
        </pc:spChg>
        <pc:spChg chg="add del">
          <ac:chgData name="Lara Winkler" userId="621715adbec7586b" providerId="LiveId" clId="{020A27F6-3A31-4CD7-BC40-F115B95F0FC7}" dt="2020-11-29T17:49:01.215" v="1426" actId="26606"/>
          <ac:spMkLst>
            <pc:docMk/>
            <pc:sldMk cId="3539727203" sldId="256"/>
            <ac:spMk id="326" creationId="{9DB36437-FE59-457E-91A7-396BBD3C9C6A}"/>
          </ac:spMkLst>
        </pc:spChg>
        <pc:spChg chg="add del">
          <ac:chgData name="Lara Winkler" userId="621715adbec7586b" providerId="LiveId" clId="{020A27F6-3A31-4CD7-BC40-F115B95F0FC7}" dt="2020-11-29T17:49:01.215" v="1426" actId="26606"/>
          <ac:spMkLst>
            <pc:docMk/>
            <pc:sldMk cId="3539727203" sldId="256"/>
            <ac:spMk id="327" creationId="{844D3693-2EFE-4667-89D5-47E2D5920912}"/>
          </ac:spMkLst>
        </pc:spChg>
        <pc:spChg chg="add del">
          <ac:chgData name="Lara Winkler" userId="621715adbec7586b" providerId="LiveId" clId="{020A27F6-3A31-4CD7-BC40-F115B95F0FC7}" dt="2020-11-29T17:49:01.215" v="1426" actId="26606"/>
          <ac:spMkLst>
            <pc:docMk/>
            <pc:sldMk cId="3539727203" sldId="256"/>
            <ac:spMk id="328" creationId="{C21FD796-9CD0-404D-8DF5-5274C0BCC754}"/>
          </ac:spMkLst>
        </pc:spChg>
        <pc:spChg chg="add del">
          <ac:chgData name="Lara Winkler" userId="621715adbec7586b" providerId="LiveId" clId="{020A27F6-3A31-4CD7-BC40-F115B95F0FC7}" dt="2020-11-29T17:49:01.866" v="1428" actId="26606"/>
          <ac:spMkLst>
            <pc:docMk/>
            <pc:sldMk cId="3539727203" sldId="256"/>
            <ac:spMk id="330" creationId="{029DE7B6-DC7C-4BA1-B406-EDDA0C0A31C4}"/>
          </ac:spMkLst>
        </pc:spChg>
        <pc:spChg chg="add del">
          <ac:chgData name="Lara Winkler" userId="621715adbec7586b" providerId="LiveId" clId="{020A27F6-3A31-4CD7-BC40-F115B95F0FC7}" dt="2020-11-29T17:49:02.385" v="1430" actId="26606"/>
          <ac:spMkLst>
            <pc:docMk/>
            <pc:sldMk cId="3539727203" sldId="256"/>
            <ac:spMk id="333" creationId="{5B32A67F-3598-4A13-8552-DA884FFCCE57}"/>
          </ac:spMkLst>
        </pc:spChg>
        <pc:spChg chg="add del">
          <ac:chgData name="Lara Winkler" userId="621715adbec7586b" providerId="LiveId" clId="{020A27F6-3A31-4CD7-BC40-F115B95F0FC7}" dt="2020-11-29T17:49:02.385" v="1430" actId="26606"/>
          <ac:spMkLst>
            <pc:docMk/>
            <pc:sldMk cId="3539727203" sldId="256"/>
            <ac:spMk id="334" creationId="{BCC55ACC-A2F6-403C-A3A4-D59B3734D45F}"/>
          </ac:spMkLst>
        </pc:spChg>
        <pc:spChg chg="add del">
          <ac:chgData name="Lara Winkler" userId="621715adbec7586b" providerId="LiveId" clId="{020A27F6-3A31-4CD7-BC40-F115B95F0FC7}" dt="2020-11-29T17:49:02.385" v="1430" actId="26606"/>
          <ac:spMkLst>
            <pc:docMk/>
            <pc:sldMk cId="3539727203" sldId="256"/>
            <ac:spMk id="335" creationId="{598EBA13-C937-430B-9523-439FE21096E6}"/>
          </ac:spMkLst>
        </pc:spChg>
        <pc:spChg chg="add del">
          <ac:chgData name="Lara Winkler" userId="621715adbec7586b" providerId="LiveId" clId="{020A27F6-3A31-4CD7-BC40-F115B95F0FC7}" dt="2020-11-29T17:49:03.086" v="1432" actId="26606"/>
          <ac:spMkLst>
            <pc:docMk/>
            <pc:sldMk cId="3539727203" sldId="256"/>
            <ac:spMk id="338" creationId="{EE39DFCF-9247-4DE5-BB93-074BFAF07A3F}"/>
          </ac:spMkLst>
        </pc:spChg>
        <pc:spChg chg="add del">
          <ac:chgData name="Lara Winkler" userId="621715adbec7586b" providerId="LiveId" clId="{020A27F6-3A31-4CD7-BC40-F115B95F0FC7}" dt="2020-11-29T17:49:03.086" v="1432" actId="26606"/>
          <ac:spMkLst>
            <pc:docMk/>
            <pc:sldMk cId="3539727203" sldId="256"/>
            <ac:spMk id="339" creationId="{442B652E-D499-4CDA-8F7A-60469EDBCBE3}"/>
          </ac:spMkLst>
        </pc:spChg>
        <pc:spChg chg="add del">
          <ac:chgData name="Lara Winkler" userId="621715adbec7586b" providerId="LiveId" clId="{020A27F6-3A31-4CD7-BC40-F115B95F0FC7}" dt="2020-11-29T17:49:03.086" v="1432" actId="26606"/>
          <ac:spMkLst>
            <pc:docMk/>
            <pc:sldMk cId="3539727203" sldId="256"/>
            <ac:spMk id="340" creationId="{484A22B8-F5B6-47C2-B88E-DADAF379130D}"/>
          </ac:spMkLst>
        </pc:spChg>
        <pc:spChg chg="add del">
          <ac:chgData name="Lara Winkler" userId="621715adbec7586b" providerId="LiveId" clId="{020A27F6-3A31-4CD7-BC40-F115B95F0FC7}" dt="2020-11-29T17:49:03.086" v="1432" actId="26606"/>
          <ac:spMkLst>
            <pc:docMk/>
            <pc:sldMk cId="3539727203" sldId="256"/>
            <ac:spMk id="341" creationId="{A987C18C-164D-4263-B486-4647A98E888E}"/>
          </ac:spMkLst>
        </pc:spChg>
        <pc:spChg chg="add del">
          <ac:chgData name="Lara Winkler" userId="621715adbec7586b" providerId="LiveId" clId="{020A27F6-3A31-4CD7-BC40-F115B95F0FC7}" dt="2020-11-29T17:49:03.086" v="1432" actId="26606"/>
          <ac:spMkLst>
            <pc:docMk/>
            <pc:sldMk cId="3539727203" sldId="256"/>
            <ac:spMk id="342" creationId="{E7E98B39-04C6-408B-92FD-76862874063D}"/>
          </ac:spMkLst>
        </pc:spChg>
        <pc:spChg chg="add del">
          <ac:chgData name="Lara Winkler" userId="621715adbec7586b" providerId="LiveId" clId="{020A27F6-3A31-4CD7-BC40-F115B95F0FC7}" dt="2020-11-29T17:49:03.086" v="1432" actId="26606"/>
          <ac:spMkLst>
            <pc:docMk/>
            <pc:sldMk cId="3539727203" sldId="256"/>
            <ac:spMk id="343" creationId="{981C8C27-2457-421F-BDC4-7B4EA3C78286}"/>
          </ac:spMkLst>
        </pc:spChg>
        <pc:spChg chg="add del">
          <ac:chgData name="Lara Winkler" userId="621715adbec7586b" providerId="LiveId" clId="{020A27F6-3A31-4CD7-BC40-F115B95F0FC7}" dt="2020-11-29T17:49:03.086" v="1432" actId="26606"/>
          <ac:spMkLst>
            <pc:docMk/>
            <pc:sldMk cId="3539727203" sldId="256"/>
            <ac:spMk id="344" creationId="{CEA13C66-82C1-44AF-972B-8F5CCA41B6D9}"/>
          </ac:spMkLst>
        </pc:spChg>
        <pc:spChg chg="add del">
          <ac:chgData name="Lara Winkler" userId="621715adbec7586b" providerId="LiveId" clId="{020A27F6-3A31-4CD7-BC40-F115B95F0FC7}" dt="2020-11-29T17:49:03.086" v="1432" actId="26606"/>
          <ac:spMkLst>
            <pc:docMk/>
            <pc:sldMk cId="3539727203" sldId="256"/>
            <ac:spMk id="345" creationId="{9DB36437-FE59-457E-91A7-396BBD3C9C6A}"/>
          </ac:spMkLst>
        </pc:spChg>
        <pc:spChg chg="add del">
          <ac:chgData name="Lara Winkler" userId="621715adbec7586b" providerId="LiveId" clId="{020A27F6-3A31-4CD7-BC40-F115B95F0FC7}" dt="2020-11-29T17:49:03.086" v="1432" actId="26606"/>
          <ac:spMkLst>
            <pc:docMk/>
            <pc:sldMk cId="3539727203" sldId="256"/>
            <ac:spMk id="346" creationId="{844D3693-2EFE-4667-89D5-47E2D5920912}"/>
          </ac:spMkLst>
        </pc:spChg>
        <pc:spChg chg="add del">
          <ac:chgData name="Lara Winkler" userId="621715adbec7586b" providerId="LiveId" clId="{020A27F6-3A31-4CD7-BC40-F115B95F0FC7}" dt="2020-11-29T17:49:03.086" v="1432" actId="26606"/>
          <ac:spMkLst>
            <pc:docMk/>
            <pc:sldMk cId="3539727203" sldId="256"/>
            <ac:spMk id="347" creationId="{C21FD796-9CD0-404D-8DF5-5274C0BCC754}"/>
          </ac:spMkLst>
        </pc:spChg>
        <pc:spChg chg="add del">
          <ac:chgData name="Lara Winkler" userId="621715adbec7586b" providerId="LiveId" clId="{020A27F6-3A31-4CD7-BC40-F115B95F0FC7}" dt="2020-11-29T17:49:03.600" v="1434" actId="26606"/>
          <ac:spMkLst>
            <pc:docMk/>
            <pc:sldMk cId="3539727203" sldId="256"/>
            <ac:spMk id="349" creationId="{73A25D70-4A55-4F72-B9C5-A69CDBF4DB42}"/>
          </ac:spMkLst>
        </pc:spChg>
        <pc:spChg chg="add del">
          <ac:chgData name="Lara Winkler" userId="621715adbec7586b" providerId="LiveId" clId="{020A27F6-3A31-4CD7-BC40-F115B95F0FC7}" dt="2020-11-29T17:49:03.600" v="1434" actId="26606"/>
          <ac:spMkLst>
            <pc:docMk/>
            <pc:sldMk cId="3539727203" sldId="256"/>
            <ac:spMk id="350" creationId="{54957100-6D8B-4161-9F2F-C0A949EC84C4}"/>
          </ac:spMkLst>
        </pc:spChg>
        <pc:spChg chg="add del">
          <ac:chgData name="Lara Winkler" userId="621715adbec7586b" providerId="LiveId" clId="{020A27F6-3A31-4CD7-BC40-F115B95F0FC7}" dt="2020-11-29T17:49:03.600" v="1434" actId="26606"/>
          <ac:spMkLst>
            <pc:docMk/>
            <pc:sldMk cId="3539727203" sldId="256"/>
            <ac:spMk id="351" creationId="{0BD8B065-EE51-4AE2-A94C-86249998FD7B}"/>
          </ac:spMkLst>
        </pc:spChg>
        <pc:spChg chg="add del">
          <ac:chgData name="Lara Winkler" userId="621715adbec7586b" providerId="LiveId" clId="{020A27F6-3A31-4CD7-BC40-F115B95F0FC7}" dt="2020-11-29T17:49:04.129" v="1436" actId="26606"/>
          <ac:spMkLst>
            <pc:docMk/>
            <pc:sldMk cId="3539727203" sldId="256"/>
            <ac:spMk id="362" creationId="{029DE7B6-DC7C-4BA1-B406-EDDA0C0A31C4}"/>
          </ac:spMkLst>
        </pc:spChg>
        <pc:spChg chg="add del">
          <ac:chgData name="Lara Winkler" userId="621715adbec7586b" providerId="LiveId" clId="{020A27F6-3A31-4CD7-BC40-F115B95F0FC7}" dt="2020-11-29T17:49:04.641" v="1438" actId="26606"/>
          <ac:spMkLst>
            <pc:docMk/>
            <pc:sldMk cId="3539727203" sldId="256"/>
            <ac:spMk id="365" creationId="{EE39DFCF-9247-4DE5-BB93-074BFAF07A3F}"/>
          </ac:spMkLst>
        </pc:spChg>
        <pc:spChg chg="add del">
          <ac:chgData name="Lara Winkler" userId="621715adbec7586b" providerId="LiveId" clId="{020A27F6-3A31-4CD7-BC40-F115B95F0FC7}" dt="2020-11-29T17:49:04.641" v="1438" actId="26606"/>
          <ac:spMkLst>
            <pc:docMk/>
            <pc:sldMk cId="3539727203" sldId="256"/>
            <ac:spMk id="366" creationId="{442B652E-D499-4CDA-8F7A-60469EDBCBE3}"/>
          </ac:spMkLst>
        </pc:spChg>
        <pc:spChg chg="add del">
          <ac:chgData name="Lara Winkler" userId="621715adbec7586b" providerId="LiveId" clId="{020A27F6-3A31-4CD7-BC40-F115B95F0FC7}" dt="2020-11-29T17:49:04.641" v="1438" actId="26606"/>
          <ac:spMkLst>
            <pc:docMk/>
            <pc:sldMk cId="3539727203" sldId="256"/>
            <ac:spMk id="367" creationId="{484A22B8-F5B6-47C2-B88E-DADAF379130D}"/>
          </ac:spMkLst>
        </pc:spChg>
        <pc:spChg chg="add del">
          <ac:chgData name="Lara Winkler" userId="621715adbec7586b" providerId="LiveId" clId="{020A27F6-3A31-4CD7-BC40-F115B95F0FC7}" dt="2020-11-29T17:49:04.641" v="1438" actId="26606"/>
          <ac:spMkLst>
            <pc:docMk/>
            <pc:sldMk cId="3539727203" sldId="256"/>
            <ac:spMk id="368" creationId="{A987C18C-164D-4263-B486-4647A98E888E}"/>
          </ac:spMkLst>
        </pc:spChg>
        <pc:spChg chg="add del">
          <ac:chgData name="Lara Winkler" userId="621715adbec7586b" providerId="LiveId" clId="{020A27F6-3A31-4CD7-BC40-F115B95F0FC7}" dt="2020-11-29T17:49:04.641" v="1438" actId="26606"/>
          <ac:spMkLst>
            <pc:docMk/>
            <pc:sldMk cId="3539727203" sldId="256"/>
            <ac:spMk id="369" creationId="{E7E98B39-04C6-408B-92FD-76862874063D}"/>
          </ac:spMkLst>
        </pc:spChg>
        <pc:spChg chg="add del">
          <ac:chgData name="Lara Winkler" userId="621715adbec7586b" providerId="LiveId" clId="{020A27F6-3A31-4CD7-BC40-F115B95F0FC7}" dt="2020-11-29T17:49:04.641" v="1438" actId="26606"/>
          <ac:spMkLst>
            <pc:docMk/>
            <pc:sldMk cId="3539727203" sldId="256"/>
            <ac:spMk id="370" creationId="{981C8C27-2457-421F-BDC4-7B4EA3C78286}"/>
          </ac:spMkLst>
        </pc:spChg>
        <pc:spChg chg="add del">
          <ac:chgData name="Lara Winkler" userId="621715adbec7586b" providerId="LiveId" clId="{020A27F6-3A31-4CD7-BC40-F115B95F0FC7}" dt="2020-11-29T17:49:04.641" v="1438" actId="26606"/>
          <ac:spMkLst>
            <pc:docMk/>
            <pc:sldMk cId="3539727203" sldId="256"/>
            <ac:spMk id="371" creationId="{CEA13C66-82C1-44AF-972B-8F5CCA41B6D9}"/>
          </ac:spMkLst>
        </pc:spChg>
        <pc:spChg chg="add del">
          <ac:chgData name="Lara Winkler" userId="621715adbec7586b" providerId="LiveId" clId="{020A27F6-3A31-4CD7-BC40-F115B95F0FC7}" dt="2020-11-29T17:49:04.641" v="1438" actId="26606"/>
          <ac:spMkLst>
            <pc:docMk/>
            <pc:sldMk cId="3539727203" sldId="256"/>
            <ac:spMk id="372" creationId="{9DB36437-FE59-457E-91A7-396BBD3C9C6A}"/>
          </ac:spMkLst>
        </pc:spChg>
        <pc:spChg chg="add del">
          <ac:chgData name="Lara Winkler" userId="621715adbec7586b" providerId="LiveId" clId="{020A27F6-3A31-4CD7-BC40-F115B95F0FC7}" dt="2020-11-29T17:49:04.641" v="1438" actId="26606"/>
          <ac:spMkLst>
            <pc:docMk/>
            <pc:sldMk cId="3539727203" sldId="256"/>
            <ac:spMk id="373" creationId="{844D3693-2EFE-4667-89D5-47E2D5920912}"/>
          </ac:spMkLst>
        </pc:spChg>
        <pc:spChg chg="add del">
          <ac:chgData name="Lara Winkler" userId="621715adbec7586b" providerId="LiveId" clId="{020A27F6-3A31-4CD7-BC40-F115B95F0FC7}" dt="2020-11-29T17:49:04.641" v="1438" actId="26606"/>
          <ac:spMkLst>
            <pc:docMk/>
            <pc:sldMk cId="3539727203" sldId="256"/>
            <ac:spMk id="374" creationId="{C21FD796-9CD0-404D-8DF5-5274C0BCC754}"/>
          </ac:spMkLst>
        </pc:spChg>
        <pc:spChg chg="add del">
          <ac:chgData name="Lara Winkler" userId="621715adbec7586b" providerId="LiveId" clId="{020A27F6-3A31-4CD7-BC40-F115B95F0FC7}" dt="2020-11-29T17:49:05.255" v="1440" actId="26606"/>
          <ac:spMkLst>
            <pc:docMk/>
            <pc:sldMk cId="3539727203" sldId="256"/>
            <ac:spMk id="376" creationId="{029DE7B6-DC7C-4BA1-B406-EDDA0C0A31C4}"/>
          </ac:spMkLst>
        </pc:spChg>
        <pc:spChg chg="add del">
          <ac:chgData name="Lara Winkler" userId="621715adbec7586b" providerId="LiveId" clId="{020A27F6-3A31-4CD7-BC40-F115B95F0FC7}" dt="2020-11-29T17:49:05.803" v="1442" actId="26606"/>
          <ac:spMkLst>
            <pc:docMk/>
            <pc:sldMk cId="3539727203" sldId="256"/>
            <ac:spMk id="379" creationId="{73A25D70-4A55-4F72-B9C5-A69CDBF4DB42}"/>
          </ac:spMkLst>
        </pc:spChg>
        <pc:spChg chg="add del">
          <ac:chgData name="Lara Winkler" userId="621715adbec7586b" providerId="LiveId" clId="{020A27F6-3A31-4CD7-BC40-F115B95F0FC7}" dt="2020-11-29T17:49:05.803" v="1442" actId="26606"/>
          <ac:spMkLst>
            <pc:docMk/>
            <pc:sldMk cId="3539727203" sldId="256"/>
            <ac:spMk id="380" creationId="{54957100-6D8B-4161-9F2F-C0A949EC84C4}"/>
          </ac:spMkLst>
        </pc:spChg>
        <pc:spChg chg="add del">
          <ac:chgData name="Lara Winkler" userId="621715adbec7586b" providerId="LiveId" clId="{020A27F6-3A31-4CD7-BC40-F115B95F0FC7}" dt="2020-11-29T17:49:05.803" v="1442" actId="26606"/>
          <ac:spMkLst>
            <pc:docMk/>
            <pc:sldMk cId="3539727203" sldId="256"/>
            <ac:spMk id="381" creationId="{0BD8B065-EE51-4AE2-A94C-86249998FD7B}"/>
          </ac:spMkLst>
        </pc:spChg>
        <pc:spChg chg="add del">
          <ac:chgData name="Lara Winkler" userId="621715adbec7586b" providerId="LiveId" clId="{020A27F6-3A31-4CD7-BC40-F115B95F0FC7}" dt="2020-11-29T17:49:06.463" v="1444" actId="26606"/>
          <ac:spMkLst>
            <pc:docMk/>
            <pc:sldMk cId="3539727203" sldId="256"/>
            <ac:spMk id="393" creationId="{EE39DFCF-9247-4DE5-BB93-074BFAF07A3F}"/>
          </ac:spMkLst>
        </pc:spChg>
        <pc:spChg chg="add del">
          <ac:chgData name="Lara Winkler" userId="621715adbec7586b" providerId="LiveId" clId="{020A27F6-3A31-4CD7-BC40-F115B95F0FC7}" dt="2020-11-29T17:49:06.463" v="1444" actId="26606"/>
          <ac:spMkLst>
            <pc:docMk/>
            <pc:sldMk cId="3539727203" sldId="256"/>
            <ac:spMk id="394" creationId="{442B652E-D499-4CDA-8F7A-60469EDBCBE3}"/>
          </ac:spMkLst>
        </pc:spChg>
        <pc:spChg chg="add del">
          <ac:chgData name="Lara Winkler" userId="621715adbec7586b" providerId="LiveId" clId="{020A27F6-3A31-4CD7-BC40-F115B95F0FC7}" dt="2020-11-29T17:49:06.463" v="1444" actId="26606"/>
          <ac:spMkLst>
            <pc:docMk/>
            <pc:sldMk cId="3539727203" sldId="256"/>
            <ac:spMk id="395" creationId="{484A22B8-F5B6-47C2-B88E-DADAF379130D}"/>
          </ac:spMkLst>
        </pc:spChg>
        <pc:spChg chg="add del">
          <ac:chgData name="Lara Winkler" userId="621715adbec7586b" providerId="LiveId" clId="{020A27F6-3A31-4CD7-BC40-F115B95F0FC7}" dt="2020-11-29T17:49:06.463" v="1444" actId="26606"/>
          <ac:spMkLst>
            <pc:docMk/>
            <pc:sldMk cId="3539727203" sldId="256"/>
            <ac:spMk id="396" creationId="{A987C18C-164D-4263-B486-4647A98E888E}"/>
          </ac:spMkLst>
        </pc:spChg>
        <pc:spChg chg="add del">
          <ac:chgData name="Lara Winkler" userId="621715adbec7586b" providerId="LiveId" clId="{020A27F6-3A31-4CD7-BC40-F115B95F0FC7}" dt="2020-11-29T17:49:06.463" v="1444" actId="26606"/>
          <ac:spMkLst>
            <pc:docMk/>
            <pc:sldMk cId="3539727203" sldId="256"/>
            <ac:spMk id="397" creationId="{E7E98B39-04C6-408B-92FD-76862874063D}"/>
          </ac:spMkLst>
        </pc:spChg>
        <pc:spChg chg="add del">
          <ac:chgData name="Lara Winkler" userId="621715adbec7586b" providerId="LiveId" clId="{020A27F6-3A31-4CD7-BC40-F115B95F0FC7}" dt="2020-11-29T17:49:06.463" v="1444" actId="26606"/>
          <ac:spMkLst>
            <pc:docMk/>
            <pc:sldMk cId="3539727203" sldId="256"/>
            <ac:spMk id="398" creationId="{981C8C27-2457-421F-BDC4-7B4EA3C78286}"/>
          </ac:spMkLst>
        </pc:spChg>
        <pc:spChg chg="add del">
          <ac:chgData name="Lara Winkler" userId="621715adbec7586b" providerId="LiveId" clId="{020A27F6-3A31-4CD7-BC40-F115B95F0FC7}" dt="2020-11-29T17:49:06.463" v="1444" actId="26606"/>
          <ac:spMkLst>
            <pc:docMk/>
            <pc:sldMk cId="3539727203" sldId="256"/>
            <ac:spMk id="399" creationId="{CEA13C66-82C1-44AF-972B-8F5CCA41B6D9}"/>
          </ac:spMkLst>
        </pc:spChg>
        <pc:spChg chg="add del">
          <ac:chgData name="Lara Winkler" userId="621715adbec7586b" providerId="LiveId" clId="{020A27F6-3A31-4CD7-BC40-F115B95F0FC7}" dt="2020-11-29T17:49:06.463" v="1444" actId="26606"/>
          <ac:spMkLst>
            <pc:docMk/>
            <pc:sldMk cId="3539727203" sldId="256"/>
            <ac:spMk id="400" creationId="{9DB36437-FE59-457E-91A7-396BBD3C9C6A}"/>
          </ac:spMkLst>
        </pc:spChg>
        <pc:spChg chg="add del">
          <ac:chgData name="Lara Winkler" userId="621715adbec7586b" providerId="LiveId" clId="{020A27F6-3A31-4CD7-BC40-F115B95F0FC7}" dt="2020-11-29T17:49:06.463" v="1444" actId="26606"/>
          <ac:spMkLst>
            <pc:docMk/>
            <pc:sldMk cId="3539727203" sldId="256"/>
            <ac:spMk id="401" creationId="{844D3693-2EFE-4667-89D5-47E2D5920912}"/>
          </ac:spMkLst>
        </pc:spChg>
        <pc:spChg chg="add del">
          <ac:chgData name="Lara Winkler" userId="621715adbec7586b" providerId="LiveId" clId="{020A27F6-3A31-4CD7-BC40-F115B95F0FC7}" dt="2020-11-29T17:49:06.463" v="1444" actId="26606"/>
          <ac:spMkLst>
            <pc:docMk/>
            <pc:sldMk cId="3539727203" sldId="256"/>
            <ac:spMk id="402" creationId="{C21FD796-9CD0-404D-8DF5-5274C0BCC754}"/>
          </ac:spMkLst>
        </pc:spChg>
        <pc:spChg chg="add del">
          <ac:chgData name="Lara Winkler" userId="621715adbec7586b" providerId="LiveId" clId="{020A27F6-3A31-4CD7-BC40-F115B95F0FC7}" dt="2020-11-29T17:49:07.013" v="1446" actId="26606"/>
          <ac:spMkLst>
            <pc:docMk/>
            <pc:sldMk cId="3539727203" sldId="256"/>
            <ac:spMk id="404" creationId="{5B32A67F-3598-4A13-8552-DA884FFCCE57}"/>
          </ac:spMkLst>
        </pc:spChg>
        <pc:spChg chg="add del">
          <ac:chgData name="Lara Winkler" userId="621715adbec7586b" providerId="LiveId" clId="{020A27F6-3A31-4CD7-BC40-F115B95F0FC7}" dt="2020-11-29T17:49:07.013" v="1446" actId="26606"/>
          <ac:spMkLst>
            <pc:docMk/>
            <pc:sldMk cId="3539727203" sldId="256"/>
            <ac:spMk id="405" creationId="{BCC55ACC-A2F6-403C-A3A4-D59B3734D45F}"/>
          </ac:spMkLst>
        </pc:spChg>
        <pc:spChg chg="add del">
          <ac:chgData name="Lara Winkler" userId="621715adbec7586b" providerId="LiveId" clId="{020A27F6-3A31-4CD7-BC40-F115B95F0FC7}" dt="2020-11-29T17:49:07.013" v="1446" actId="26606"/>
          <ac:spMkLst>
            <pc:docMk/>
            <pc:sldMk cId="3539727203" sldId="256"/>
            <ac:spMk id="406" creationId="{598EBA13-C937-430B-9523-439FE21096E6}"/>
          </ac:spMkLst>
        </pc:spChg>
        <pc:spChg chg="add del">
          <ac:chgData name="Lara Winkler" userId="621715adbec7586b" providerId="LiveId" clId="{020A27F6-3A31-4CD7-BC40-F115B95F0FC7}" dt="2020-11-29T17:49:08.035" v="1448" actId="26606"/>
          <ac:spMkLst>
            <pc:docMk/>
            <pc:sldMk cId="3539727203" sldId="256"/>
            <ac:spMk id="409" creationId="{5FB946D7-1CA4-446E-8795-007CACFDEB88}"/>
          </ac:spMkLst>
        </pc:spChg>
        <pc:spChg chg="add del">
          <ac:chgData name="Lara Winkler" userId="621715adbec7586b" providerId="LiveId" clId="{020A27F6-3A31-4CD7-BC40-F115B95F0FC7}" dt="2020-11-29T17:49:08.035" v="1448" actId="26606"/>
          <ac:spMkLst>
            <pc:docMk/>
            <pc:sldMk cId="3539727203" sldId="256"/>
            <ac:spMk id="410" creationId="{192416F2-BC84-4D7C-80C6-6296C10C3819}"/>
          </ac:spMkLst>
        </pc:spChg>
        <pc:spChg chg="add del">
          <ac:chgData name="Lara Winkler" userId="621715adbec7586b" providerId="LiveId" clId="{020A27F6-3A31-4CD7-BC40-F115B95F0FC7}" dt="2020-11-29T17:49:09.487" v="1450" actId="26606"/>
          <ac:spMkLst>
            <pc:docMk/>
            <pc:sldMk cId="3539727203" sldId="256"/>
            <ac:spMk id="413" creationId="{5B32A67F-3598-4A13-8552-DA884FFCCE57}"/>
          </ac:spMkLst>
        </pc:spChg>
        <pc:spChg chg="add del">
          <ac:chgData name="Lara Winkler" userId="621715adbec7586b" providerId="LiveId" clId="{020A27F6-3A31-4CD7-BC40-F115B95F0FC7}" dt="2020-11-29T17:49:09.487" v="1450" actId="26606"/>
          <ac:spMkLst>
            <pc:docMk/>
            <pc:sldMk cId="3539727203" sldId="256"/>
            <ac:spMk id="414" creationId="{BCC55ACC-A2F6-403C-A3A4-D59B3734D45F}"/>
          </ac:spMkLst>
        </pc:spChg>
        <pc:spChg chg="add del">
          <ac:chgData name="Lara Winkler" userId="621715adbec7586b" providerId="LiveId" clId="{020A27F6-3A31-4CD7-BC40-F115B95F0FC7}" dt="2020-11-29T17:49:09.487" v="1450" actId="26606"/>
          <ac:spMkLst>
            <pc:docMk/>
            <pc:sldMk cId="3539727203" sldId="256"/>
            <ac:spMk id="415" creationId="{598EBA13-C937-430B-9523-439FE21096E6}"/>
          </ac:spMkLst>
        </pc:spChg>
        <pc:spChg chg="add del">
          <ac:chgData name="Lara Winkler" userId="621715adbec7586b" providerId="LiveId" clId="{020A27F6-3A31-4CD7-BC40-F115B95F0FC7}" dt="2020-11-29T17:49:10.035" v="1452" actId="26606"/>
          <ac:spMkLst>
            <pc:docMk/>
            <pc:sldMk cId="3539727203" sldId="256"/>
            <ac:spMk id="418" creationId="{029DE7B6-DC7C-4BA1-B406-EDDA0C0A31C4}"/>
          </ac:spMkLst>
        </pc:spChg>
        <pc:spChg chg="add del">
          <ac:chgData name="Lara Winkler" userId="621715adbec7586b" providerId="LiveId" clId="{020A27F6-3A31-4CD7-BC40-F115B95F0FC7}" dt="2020-11-29T17:49:10.577" v="1454" actId="26606"/>
          <ac:spMkLst>
            <pc:docMk/>
            <pc:sldMk cId="3539727203" sldId="256"/>
            <ac:spMk id="421" creationId="{73A25D70-4A55-4F72-B9C5-A69CDBF4DB42}"/>
          </ac:spMkLst>
        </pc:spChg>
        <pc:spChg chg="add del">
          <ac:chgData name="Lara Winkler" userId="621715adbec7586b" providerId="LiveId" clId="{020A27F6-3A31-4CD7-BC40-F115B95F0FC7}" dt="2020-11-29T17:49:10.577" v="1454" actId="26606"/>
          <ac:spMkLst>
            <pc:docMk/>
            <pc:sldMk cId="3539727203" sldId="256"/>
            <ac:spMk id="422" creationId="{54957100-6D8B-4161-9F2F-C0A949EC84C4}"/>
          </ac:spMkLst>
        </pc:spChg>
        <pc:spChg chg="add del">
          <ac:chgData name="Lara Winkler" userId="621715adbec7586b" providerId="LiveId" clId="{020A27F6-3A31-4CD7-BC40-F115B95F0FC7}" dt="2020-11-29T17:49:10.577" v="1454" actId="26606"/>
          <ac:spMkLst>
            <pc:docMk/>
            <pc:sldMk cId="3539727203" sldId="256"/>
            <ac:spMk id="423" creationId="{0BD8B065-EE51-4AE2-A94C-86249998FD7B}"/>
          </ac:spMkLst>
        </pc:spChg>
        <pc:spChg chg="add del">
          <ac:chgData name="Lara Winkler" userId="621715adbec7586b" providerId="LiveId" clId="{020A27F6-3A31-4CD7-BC40-F115B95F0FC7}" dt="2020-11-29T17:49:11.760" v="1456" actId="26606"/>
          <ac:spMkLst>
            <pc:docMk/>
            <pc:sldMk cId="3539727203" sldId="256"/>
            <ac:spMk id="434" creationId="{EE39DFCF-9247-4DE5-BB93-074BFAF07A3F}"/>
          </ac:spMkLst>
        </pc:spChg>
        <pc:spChg chg="add del">
          <ac:chgData name="Lara Winkler" userId="621715adbec7586b" providerId="LiveId" clId="{020A27F6-3A31-4CD7-BC40-F115B95F0FC7}" dt="2020-11-29T17:49:11.760" v="1456" actId="26606"/>
          <ac:spMkLst>
            <pc:docMk/>
            <pc:sldMk cId="3539727203" sldId="256"/>
            <ac:spMk id="435" creationId="{442B652E-D499-4CDA-8F7A-60469EDBCBE3}"/>
          </ac:spMkLst>
        </pc:spChg>
        <pc:spChg chg="add del">
          <ac:chgData name="Lara Winkler" userId="621715adbec7586b" providerId="LiveId" clId="{020A27F6-3A31-4CD7-BC40-F115B95F0FC7}" dt="2020-11-29T17:49:11.760" v="1456" actId="26606"/>
          <ac:spMkLst>
            <pc:docMk/>
            <pc:sldMk cId="3539727203" sldId="256"/>
            <ac:spMk id="436" creationId="{484A22B8-F5B6-47C2-B88E-DADAF379130D}"/>
          </ac:spMkLst>
        </pc:spChg>
        <pc:spChg chg="add del">
          <ac:chgData name="Lara Winkler" userId="621715adbec7586b" providerId="LiveId" clId="{020A27F6-3A31-4CD7-BC40-F115B95F0FC7}" dt="2020-11-29T17:49:11.760" v="1456" actId="26606"/>
          <ac:spMkLst>
            <pc:docMk/>
            <pc:sldMk cId="3539727203" sldId="256"/>
            <ac:spMk id="437" creationId="{A987C18C-164D-4263-B486-4647A98E888E}"/>
          </ac:spMkLst>
        </pc:spChg>
        <pc:spChg chg="add del">
          <ac:chgData name="Lara Winkler" userId="621715adbec7586b" providerId="LiveId" clId="{020A27F6-3A31-4CD7-BC40-F115B95F0FC7}" dt="2020-11-29T17:49:11.760" v="1456" actId="26606"/>
          <ac:spMkLst>
            <pc:docMk/>
            <pc:sldMk cId="3539727203" sldId="256"/>
            <ac:spMk id="438" creationId="{E7E98B39-04C6-408B-92FD-76862874063D}"/>
          </ac:spMkLst>
        </pc:spChg>
        <pc:spChg chg="add del">
          <ac:chgData name="Lara Winkler" userId="621715adbec7586b" providerId="LiveId" clId="{020A27F6-3A31-4CD7-BC40-F115B95F0FC7}" dt="2020-11-29T17:49:11.760" v="1456" actId="26606"/>
          <ac:spMkLst>
            <pc:docMk/>
            <pc:sldMk cId="3539727203" sldId="256"/>
            <ac:spMk id="439" creationId="{981C8C27-2457-421F-BDC4-7B4EA3C78286}"/>
          </ac:spMkLst>
        </pc:spChg>
        <pc:spChg chg="add del">
          <ac:chgData name="Lara Winkler" userId="621715adbec7586b" providerId="LiveId" clId="{020A27F6-3A31-4CD7-BC40-F115B95F0FC7}" dt="2020-11-29T17:49:11.760" v="1456" actId="26606"/>
          <ac:spMkLst>
            <pc:docMk/>
            <pc:sldMk cId="3539727203" sldId="256"/>
            <ac:spMk id="440" creationId="{CEA13C66-82C1-44AF-972B-8F5CCA41B6D9}"/>
          </ac:spMkLst>
        </pc:spChg>
        <pc:spChg chg="add del">
          <ac:chgData name="Lara Winkler" userId="621715adbec7586b" providerId="LiveId" clId="{020A27F6-3A31-4CD7-BC40-F115B95F0FC7}" dt="2020-11-29T17:49:11.760" v="1456" actId="26606"/>
          <ac:spMkLst>
            <pc:docMk/>
            <pc:sldMk cId="3539727203" sldId="256"/>
            <ac:spMk id="441" creationId="{9DB36437-FE59-457E-91A7-396BBD3C9C6A}"/>
          </ac:spMkLst>
        </pc:spChg>
        <pc:spChg chg="add del">
          <ac:chgData name="Lara Winkler" userId="621715adbec7586b" providerId="LiveId" clId="{020A27F6-3A31-4CD7-BC40-F115B95F0FC7}" dt="2020-11-29T17:49:11.760" v="1456" actId="26606"/>
          <ac:spMkLst>
            <pc:docMk/>
            <pc:sldMk cId="3539727203" sldId="256"/>
            <ac:spMk id="442" creationId="{844D3693-2EFE-4667-89D5-47E2D5920912}"/>
          </ac:spMkLst>
        </pc:spChg>
        <pc:spChg chg="add del">
          <ac:chgData name="Lara Winkler" userId="621715adbec7586b" providerId="LiveId" clId="{020A27F6-3A31-4CD7-BC40-F115B95F0FC7}" dt="2020-11-29T17:49:11.760" v="1456" actId="26606"/>
          <ac:spMkLst>
            <pc:docMk/>
            <pc:sldMk cId="3539727203" sldId="256"/>
            <ac:spMk id="443" creationId="{C21FD796-9CD0-404D-8DF5-5274C0BCC754}"/>
          </ac:spMkLst>
        </pc:spChg>
        <pc:spChg chg="add del">
          <ac:chgData name="Lara Winkler" userId="621715adbec7586b" providerId="LiveId" clId="{020A27F6-3A31-4CD7-BC40-F115B95F0FC7}" dt="2020-11-29T17:49:13.104" v="1458" actId="26606"/>
          <ac:spMkLst>
            <pc:docMk/>
            <pc:sldMk cId="3539727203" sldId="256"/>
            <ac:spMk id="445" creationId="{5FB946D7-1CA4-446E-8795-007CACFDEB88}"/>
          </ac:spMkLst>
        </pc:spChg>
        <pc:spChg chg="add del">
          <ac:chgData name="Lara Winkler" userId="621715adbec7586b" providerId="LiveId" clId="{020A27F6-3A31-4CD7-BC40-F115B95F0FC7}" dt="2020-11-29T17:49:13.104" v="1458" actId="26606"/>
          <ac:spMkLst>
            <pc:docMk/>
            <pc:sldMk cId="3539727203" sldId="256"/>
            <ac:spMk id="446" creationId="{192416F2-BC84-4D7C-80C6-6296C10C3819}"/>
          </ac:spMkLst>
        </pc:spChg>
        <pc:spChg chg="add del">
          <ac:chgData name="Lara Winkler" userId="621715adbec7586b" providerId="LiveId" clId="{020A27F6-3A31-4CD7-BC40-F115B95F0FC7}" dt="2020-11-29T17:49:13.641" v="1460" actId="26606"/>
          <ac:spMkLst>
            <pc:docMk/>
            <pc:sldMk cId="3539727203" sldId="256"/>
            <ac:spMk id="449" creationId="{5B32A67F-3598-4A13-8552-DA884FFCCE57}"/>
          </ac:spMkLst>
        </pc:spChg>
        <pc:spChg chg="add del">
          <ac:chgData name="Lara Winkler" userId="621715adbec7586b" providerId="LiveId" clId="{020A27F6-3A31-4CD7-BC40-F115B95F0FC7}" dt="2020-11-29T17:49:13.641" v="1460" actId="26606"/>
          <ac:spMkLst>
            <pc:docMk/>
            <pc:sldMk cId="3539727203" sldId="256"/>
            <ac:spMk id="450" creationId="{BCC55ACC-A2F6-403C-A3A4-D59B3734D45F}"/>
          </ac:spMkLst>
        </pc:spChg>
        <pc:spChg chg="add del">
          <ac:chgData name="Lara Winkler" userId="621715adbec7586b" providerId="LiveId" clId="{020A27F6-3A31-4CD7-BC40-F115B95F0FC7}" dt="2020-11-29T17:49:13.641" v="1460" actId="26606"/>
          <ac:spMkLst>
            <pc:docMk/>
            <pc:sldMk cId="3539727203" sldId="256"/>
            <ac:spMk id="451" creationId="{598EBA13-C937-430B-9523-439FE21096E6}"/>
          </ac:spMkLst>
        </pc:spChg>
        <pc:spChg chg="add del">
          <ac:chgData name="Lara Winkler" userId="621715adbec7586b" providerId="LiveId" clId="{020A27F6-3A31-4CD7-BC40-F115B95F0FC7}" dt="2020-11-29T17:49:14.190" v="1462" actId="26606"/>
          <ac:spMkLst>
            <pc:docMk/>
            <pc:sldMk cId="3539727203" sldId="256"/>
            <ac:spMk id="454" creationId="{EE39DFCF-9247-4DE5-BB93-074BFAF07A3F}"/>
          </ac:spMkLst>
        </pc:spChg>
        <pc:spChg chg="add del">
          <ac:chgData name="Lara Winkler" userId="621715adbec7586b" providerId="LiveId" clId="{020A27F6-3A31-4CD7-BC40-F115B95F0FC7}" dt="2020-11-29T17:49:14.190" v="1462" actId="26606"/>
          <ac:spMkLst>
            <pc:docMk/>
            <pc:sldMk cId="3539727203" sldId="256"/>
            <ac:spMk id="455" creationId="{442B652E-D499-4CDA-8F7A-60469EDBCBE3}"/>
          </ac:spMkLst>
        </pc:spChg>
        <pc:spChg chg="add del">
          <ac:chgData name="Lara Winkler" userId="621715adbec7586b" providerId="LiveId" clId="{020A27F6-3A31-4CD7-BC40-F115B95F0FC7}" dt="2020-11-29T17:49:14.190" v="1462" actId="26606"/>
          <ac:spMkLst>
            <pc:docMk/>
            <pc:sldMk cId="3539727203" sldId="256"/>
            <ac:spMk id="456" creationId="{484A22B8-F5B6-47C2-B88E-DADAF379130D}"/>
          </ac:spMkLst>
        </pc:spChg>
        <pc:spChg chg="add del">
          <ac:chgData name="Lara Winkler" userId="621715adbec7586b" providerId="LiveId" clId="{020A27F6-3A31-4CD7-BC40-F115B95F0FC7}" dt="2020-11-29T17:49:14.190" v="1462" actId="26606"/>
          <ac:spMkLst>
            <pc:docMk/>
            <pc:sldMk cId="3539727203" sldId="256"/>
            <ac:spMk id="457" creationId="{A987C18C-164D-4263-B486-4647A98E888E}"/>
          </ac:spMkLst>
        </pc:spChg>
        <pc:spChg chg="add del">
          <ac:chgData name="Lara Winkler" userId="621715adbec7586b" providerId="LiveId" clId="{020A27F6-3A31-4CD7-BC40-F115B95F0FC7}" dt="2020-11-29T17:49:14.190" v="1462" actId="26606"/>
          <ac:spMkLst>
            <pc:docMk/>
            <pc:sldMk cId="3539727203" sldId="256"/>
            <ac:spMk id="458" creationId="{E7E98B39-04C6-408B-92FD-76862874063D}"/>
          </ac:spMkLst>
        </pc:spChg>
        <pc:spChg chg="add del">
          <ac:chgData name="Lara Winkler" userId="621715adbec7586b" providerId="LiveId" clId="{020A27F6-3A31-4CD7-BC40-F115B95F0FC7}" dt="2020-11-29T17:49:14.190" v="1462" actId="26606"/>
          <ac:spMkLst>
            <pc:docMk/>
            <pc:sldMk cId="3539727203" sldId="256"/>
            <ac:spMk id="459" creationId="{981C8C27-2457-421F-BDC4-7B4EA3C78286}"/>
          </ac:spMkLst>
        </pc:spChg>
        <pc:spChg chg="add del">
          <ac:chgData name="Lara Winkler" userId="621715adbec7586b" providerId="LiveId" clId="{020A27F6-3A31-4CD7-BC40-F115B95F0FC7}" dt="2020-11-29T17:49:14.190" v="1462" actId="26606"/>
          <ac:spMkLst>
            <pc:docMk/>
            <pc:sldMk cId="3539727203" sldId="256"/>
            <ac:spMk id="460" creationId="{CEA13C66-82C1-44AF-972B-8F5CCA41B6D9}"/>
          </ac:spMkLst>
        </pc:spChg>
        <pc:spChg chg="add del">
          <ac:chgData name="Lara Winkler" userId="621715adbec7586b" providerId="LiveId" clId="{020A27F6-3A31-4CD7-BC40-F115B95F0FC7}" dt="2020-11-29T17:49:14.190" v="1462" actId="26606"/>
          <ac:spMkLst>
            <pc:docMk/>
            <pc:sldMk cId="3539727203" sldId="256"/>
            <ac:spMk id="461" creationId="{9DB36437-FE59-457E-91A7-396BBD3C9C6A}"/>
          </ac:spMkLst>
        </pc:spChg>
        <pc:spChg chg="add del">
          <ac:chgData name="Lara Winkler" userId="621715adbec7586b" providerId="LiveId" clId="{020A27F6-3A31-4CD7-BC40-F115B95F0FC7}" dt="2020-11-29T17:49:14.190" v="1462" actId="26606"/>
          <ac:spMkLst>
            <pc:docMk/>
            <pc:sldMk cId="3539727203" sldId="256"/>
            <ac:spMk id="462" creationId="{844D3693-2EFE-4667-89D5-47E2D5920912}"/>
          </ac:spMkLst>
        </pc:spChg>
        <pc:spChg chg="add del">
          <ac:chgData name="Lara Winkler" userId="621715adbec7586b" providerId="LiveId" clId="{020A27F6-3A31-4CD7-BC40-F115B95F0FC7}" dt="2020-11-29T17:49:14.190" v="1462" actId="26606"/>
          <ac:spMkLst>
            <pc:docMk/>
            <pc:sldMk cId="3539727203" sldId="256"/>
            <ac:spMk id="463" creationId="{C21FD796-9CD0-404D-8DF5-5274C0BCC754}"/>
          </ac:spMkLst>
        </pc:spChg>
        <pc:spChg chg="add del">
          <ac:chgData name="Lara Winkler" userId="621715adbec7586b" providerId="LiveId" clId="{020A27F6-3A31-4CD7-BC40-F115B95F0FC7}" dt="2020-11-29T17:49:14.827" v="1464" actId="26606"/>
          <ac:spMkLst>
            <pc:docMk/>
            <pc:sldMk cId="3539727203" sldId="256"/>
            <ac:spMk id="465" creationId="{029DE7B6-DC7C-4BA1-B406-EDDA0C0A31C4}"/>
          </ac:spMkLst>
        </pc:spChg>
        <pc:spChg chg="add del">
          <ac:chgData name="Lara Winkler" userId="621715adbec7586b" providerId="LiveId" clId="{020A27F6-3A31-4CD7-BC40-F115B95F0FC7}" dt="2020-11-29T17:49:15.352" v="1466" actId="26606"/>
          <ac:spMkLst>
            <pc:docMk/>
            <pc:sldMk cId="3539727203" sldId="256"/>
            <ac:spMk id="468" creationId="{73A25D70-4A55-4F72-B9C5-A69CDBF4DB42}"/>
          </ac:spMkLst>
        </pc:spChg>
        <pc:spChg chg="add del">
          <ac:chgData name="Lara Winkler" userId="621715adbec7586b" providerId="LiveId" clId="{020A27F6-3A31-4CD7-BC40-F115B95F0FC7}" dt="2020-11-29T17:49:15.352" v="1466" actId="26606"/>
          <ac:spMkLst>
            <pc:docMk/>
            <pc:sldMk cId="3539727203" sldId="256"/>
            <ac:spMk id="469" creationId="{54957100-6D8B-4161-9F2F-C0A949EC84C4}"/>
          </ac:spMkLst>
        </pc:spChg>
        <pc:spChg chg="add del">
          <ac:chgData name="Lara Winkler" userId="621715adbec7586b" providerId="LiveId" clId="{020A27F6-3A31-4CD7-BC40-F115B95F0FC7}" dt="2020-11-29T17:49:15.352" v="1466" actId="26606"/>
          <ac:spMkLst>
            <pc:docMk/>
            <pc:sldMk cId="3539727203" sldId="256"/>
            <ac:spMk id="470" creationId="{0BD8B065-EE51-4AE2-A94C-86249998FD7B}"/>
          </ac:spMkLst>
        </pc:spChg>
        <pc:spChg chg="add del">
          <ac:chgData name="Lara Winkler" userId="621715adbec7586b" providerId="LiveId" clId="{020A27F6-3A31-4CD7-BC40-F115B95F0FC7}" dt="2020-11-29T17:49:15.887" v="1468" actId="26606"/>
          <ac:spMkLst>
            <pc:docMk/>
            <pc:sldMk cId="3539727203" sldId="256"/>
            <ac:spMk id="481" creationId="{029DE7B6-DC7C-4BA1-B406-EDDA0C0A31C4}"/>
          </ac:spMkLst>
        </pc:spChg>
        <pc:spChg chg="add del">
          <ac:chgData name="Lara Winkler" userId="621715adbec7586b" providerId="LiveId" clId="{020A27F6-3A31-4CD7-BC40-F115B95F0FC7}" dt="2020-11-29T17:49:16.184" v="1470" actId="26606"/>
          <ac:spMkLst>
            <pc:docMk/>
            <pc:sldMk cId="3539727203" sldId="256"/>
            <ac:spMk id="484" creationId="{EE39DFCF-9247-4DE5-BB93-074BFAF07A3F}"/>
          </ac:spMkLst>
        </pc:spChg>
        <pc:spChg chg="add del">
          <ac:chgData name="Lara Winkler" userId="621715adbec7586b" providerId="LiveId" clId="{020A27F6-3A31-4CD7-BC40-F115B95F0FC7}" dt="2020-11-29T17:49:16.184" v="1470" actId="26606"/>
          <ac:spMkLst>
            <pc:docMk/>
            <pc:sldMk cId="3539727203" sldId="256"/>
            <ac:spMk id="485" creationId="{442B652E-D499-4CDA-8F7A-60469EDBCBE3}"/>
          </ac:spMkLst>
        </pc:spChg>
        <pc:spChg chg="add del">
          <ac:chgData name="Lara Winkler" userId="621715adbec7586b" providerId="LiveId" clId="{020A27F6-3A31-4CD7-BC40-F115B95F0FC7}" dt="2020-11-29T17:49:16.184" v="1470" actId="26606"/>
          <ac:spMkLst>
            <pc:docMk/>
            <pc:sldMk cId="3539727203" sldId="256"/>
            <ac:spMk id="486" creationId="{484A22B8-F5B6-47C2-B88E-DADAF379130D}"/>
          </ac:spMkLst>
        </pc:spChg>
        <pc:spChg chg="add del">
          <ac:chgData name="Lara Winkler" userId="621715adbec7586b" providerId="LiveId" clId="{020A27F6-3A31-4CD7-BC40-F115B95F0FC7}" dt="2020-11-29T17:49:16.184" v="1470" actId="26606"/>
          <ac:spMkLst>
            <pc:docMk/>
            <pc:sldMk cId="3539727203" sldId="256"/>
            <ac:spMk id="487" creationId="{A987C18C-164D-4263-B486-4647A98E888E}"/>
          </ac:spMkLst>
        </pc:spChg>
        <pc:spChg chg="add del">
          <ac:chgData name="Lara Winkler" userId="621715adbec7586b" providerId="LiveId" clId="{020A27F6-3A31-4CD7-BC40-F115B95F0FC7}" dt="2020-11-29T17:49:16.184" v="1470" actId="26606"/>
          <ac:spMkLst>
            <pc:docMk/>
            <pc:sldMk cId="3539727203" sldId="256"/>
            <ac:spMk id="488" creationId="{E7E98B39-04C6-408B-92FD-76862874063D}"/>
          </ac:spMkLst>
        </pc:spChg>
        <pc:spChg chg="add del">
          <ac:chgData name="Lara Winkler" userId="621715adbec7586b" providerId="LiveId" clId="{020A27F6-3A31-4CD7-BC40-F115B95F0FC7}" dt="2020-11-29T17:49:16.184" v="1470" actId="26606"/>
          <ac:spMkLst>
            <pc:docMk/>
            <pc:sldMk cId="3539727203" sldId="256"/>
            <ac:spMk id="489" creationId="{981C8C27-2457-421F-BDC4-7B4EA3C78286}"/>
          </ac:spMkLst>
        </pc:spChg>
        <pc:spChg chg="add del">
          <ac:chgData name="Lara Winkler" userId="621715adbec7586b" providerId="LiveId" clId="{020A27F6-3A31-4CD7-BC40-F115B95F0FC7}" dt="2020-11-29T17:49:16.184" v="1470" actId="26606"/>
          <ac:spMkLst>
            <pc:docMk/>
            <pc:sldMk cId="3539727203" sldId="256"/>
            <ac:spMk id="490" creationId="{CEA13C66-82C1-44AF-972B-8F5CCA41B6D9}"/>
          </ac:spMkLst>
        </pc:spChg>
        <pc:spChg chg="add del">
          <ac:chgData name="Lara Winkler" userId="621715adbec7586b" providerId="LiveId" clId="{020A27F6-3A31-4CD7-BC40-F115B95F0FC7}" dt="2020-11-29T17:49:16.184" v="1470" actId="26606"/>
          <ac:spMkLst>
            <pc:docMk/>
            <pc:sldMk cId="3539727203" sldId="256"/>
            <ac:spMk id="491" creationId="{9DB36437-FE59-457E-91A7-396BBD3C9C6A}"/>
          </ac:spMkLst>
        </pc:spChg>
        <pc:spChg chg="add del">
          <ac:chgData name="Lara Winkler" userId="621715adbec7586b" providerId="LiveId" clId="{020A27F6-3A31-4CD7-BC40-F115B95F0FC7}" dt="2020-11-29T17:49:16.184" v="1470" actId="26606"/>
          <ac:spMkLst>
            <pc:docMk/>
            <pc:sldMk cId="3539727203" sldId="256"/>
            <ac:spMk id="492" creationId="{844D3693-2EFE-4667-89D5-47E2D5920912}"/>
          </ac:spMkLst>
        </pc:spChg>
        <pc:spChg chg="add del">
          <ac:chgData name="Lara Winkler" userId="621715adbec7586b" providerId="LiveId" clId="{020A27F6-3A31-4CD7-BC40-F115B95F0FC7}" dt="2020-11-29T17:49:16.184" v="1470" actId="26606"/>
          <ac:spMkLst>
            <pc:docMk/>
            <pc:sldMk cId="3539727203" sldId="256"/>
            <ac:spMk id="493" creationId="{C21FD796-9CD0-404D-8DF5-5274C0BCC754}"/>
          </ac:spMkLst>
        </pc:spChg>
        <pc:spChg chg="add del">
          <ac:chgData name="Lara Winkler" userId="621715adbec7586b" providerId="LiveId" clId="{020A27F6-3A31-4CD7-BC40-F115B95F0FC7}" dt="2020-11-29T17:49:17.254" v="1472" actId="26606"/>
          <ac:spMkLst>
            <pc:docMk/>
            <pc:sldMk cId="3539727203" sldId="256"/>
            <ac:spMk id="495" creationId="{5B32A67F-3598-4A13-8552-DA884FFCCE57}"/>
          </ac:spMkLst>
        </pc:spChg>
        <pc:spChg chg="add del">
          <ac:chgData name="Lara Winkler" userId="621715adbec7586b" providerId="LiveId" clId="{020A27F6-3A31-4CD7-BC40-F115B95F0FC7}" dt="2020-11-29T17:49:17.254" v="1472" actId="26606"/>
          <ac:spMkLst>
            <pc:docMk/>
            <pc:sldMk cId="3539727203" sldId="256"/>
            <ac:spMk id="496" creationId="{BCC55ACC-A2F6-403C-A3A4-D59B3734D45F}"/>
          </ac:spMkLst>
        </pc:spChg>
        <pc:spChg chg="add del">
          <ac:chgData name="Lara Winkler" userId="621715adbec7586b" providerId="LiveId" clId="{020A27F6-3A31-4CD7-BC40-F115B95F0FC7}" dt="2020-11-29T17:49:17.254" v="1472" actId="26606"/>
          <ac:spMkLst>
            <pc:docMk/>
            <pc:sldMk cId="3539727203" sldId="256"/>
            <ac:spMk id="497" creationId="{598EBA13-C937-430B-9523-439FE21096E6}"/>
          </ac:spMkLst>
        </pc:spChg>
        <pc:spChg chg="add del">
          <ac:chgData name="Lara Winkler" userId="621715adbec7586b" providerId="LiveId" clId="{020A27F6-3A31-4CD7-BC40-F115B95F0FC7}" dt="2020-11-29T17:49:18.399" v="1474" actId="26606"/>
          <ac:spMkLst>
            <pc:docMk/>
            <pc:sldMk cId="3539727203" sldId="256"/>
            <ac:spMk id="500" creationId="{16F9E488-0718-4E1E-9D12-26779F606252}"/>
          </ac:spMkLst>
        </pc:spChg>
        <pc:spChg chg="add del">
          <ac:chgData name="Lara Winkler" userId="621715adbec7586b" providerId="LiveId" clId="{020A27F6-3A31-4CD7-BC40-F115B95F0FC7}" dt="2020-11-29T17:49:18.399" v="1474" actId="26606"/>
          <ac:spMkLst>
            <pc:docMk/>
            <pc:sldMk cId="3539727203" sldId="256"/>
            <ac:spMk id="501" creationId="{D20AEB5B-DFC7-42B4-9FAA-6B95E01D0FCE}"/>
          </ac:spMkLst>
        </pc:spChg>
        <pc:spChg chg="add del">
          <ac:chgData name="Lara Winkler" userId="621715adbec7586b" providerId="LiveId" clId="{020A27F6-3A31-4CD7-BC40-F115B95F0FC7}" dt="2020-11-29T17:49:19.278" v="1476" actId="26606"/>
          <ac:spMkLst>
            <pc:docMk/>
            <pc:sldMk cId="3539727203" sldId="256"/>
            <ac:spMk id="505" creationId="{BAD76F3E-3A97-486B-B402-44400A8B9173}"/>
          </ac:spMkLst>
        </pc:spChg>
        <pc:spChg chg="add del">
          <ac:chgData name="Lara Winkler" userId="621715adbec7586b" providerId="LiveId" clId="{020A27F6-3A31-4CD7-BC40-F115B95F0FC7}" dt="2020-11-29T17:49:19.278" v="1476" actId="26606"/>
          <ac:spMkLst>
            <pc:docMk/>
            <pc:sldMk cId="3539727203" sldId="256"/>
            <ac:spMk id="506" creationId="{391F6B52-91F4-4AEB-B6DB-29FEBCF28C8B}"/>
          </ac:spMkLst>
        </pc:spChg>
        <pc:spChg chg="add del">
          <ac:chgData name="Lara Winkler" userId="621715adbec7586b" providerId="LiveId" clId="{020A27F6-3A31-4CD7-BC40-F115B95F0FC7}" dt="2020-11-29T17:49:19.278" v="1476" actId="26606"/>
          <ac:spMkLst>
            <pc:docMk/>
            <pc:sldMk cId="3539727203" sldId="256"/>
            <ac:spMk id="507" creationId="{2CD6F061-7C53-44F4-9794-953DB70A451B}"/>
          </ac:spMkLst>
        </pc:spChg>
        <pc:spChg chg="add del">
          <ac:chgData name="Lara Winkler" userId="621715adbec7586b" providerId="LiveId" clId="{020A27F6-3A31-4CD7-BC40-F115B95F0FC7}" dt="2020-11-29T17:49:19.905" v="1478" actId="26606"/>
          <ac:spMkLst>
            <pc:docMk/>
            <pc:sldMk cId="3539727203" sldId="256"/>
            <ac:spMk id="509" creationId="{C475749F-F487-4EFB-ABC7-C1359590EB76}"/>
          </ac:spMkLst>
        </pc:spChg>
        <pc:spChg chg="add del">
          <ac:chgData name="Lara Winkler" userId="621715adbec7586b" providerId="LiveId" clId="{020A27F6-3A31-4CD7-BC40-F115B95F0FC7}" dt="2020-11-29T17:49:19.905" v="1478" actId="26606"/>
          <ac:spMkLst>
            <pc:docMk/>
            <pc:sldMk cId="3539727203" sldId="256"/>
            <ac:spMk id="510" creationId="{F6285A5F-6712-47A0-8A11-F0DFF60D0D20}"/>
          </ac:spMkLst>
        </pc:spChg>
        <pc:spChg chg="add del">
          <ac:chgData name="Lara Winkler" userId="621715adbec7586b" providerId="LiveId" clId="{020A27F6-3A31-4CD7-BC40-F115B95F0FC7}" dt="2020-11-29T17:49:19.905" v="1478" actId="26606"/>
          <ac:spMkLst>
            <pc:docMk/>
            <pc:sldMk cId="3539727203" sldId="256"/>
            <ac:spMk id="511" creationId="{FA6F8ABB-6C5D-4349-9E1B-198D1ABFA804}"/>
          </ac:spMkLst>
        </pc:spChg>
        <pc:spChg chg="add del">
          <ac:chgData name="Lara Winkler" userId="621715adbec7586b" providerId="LiveId" clId="{020A27F6-3A31-4CD7-BC40-F115B95F0FC7}" dt="2020-11-29T17:49:19.905" v="1478" actId="26606"/>
          <ac:spMkLst>
            <pc:docMk/>
            <pc:sldMk cId="3539727203" sldId="256"/>
            <ac:spMk id="512" creationId="{B971ABA8-4CDB-4EEE-8C48-AA4FDB650782}"/>
          </ac:spMkLst>
        </pc:spChg>
        <pc:spChg chg="add del">
          <ac:chgData name="Lara Winkler" userId="621715adbec7586b" providerId="LiveId" clId="{020A27F6-3A31-4CD7-BC40-F115B95F0FC7}" dt="2020-11-29T17:49:33.612" v="1480" actId="26606"/>
          <ac:spMkLst>
            <pc:docMk/>
            <pc:sldMk cId="3539727203" sldId="256"/>
            <ac:spMk id="517" creationId="{A3363022-C969-41E9-8EB2-E4C94908C1FA}"/>
          </ac:spMkLst>
        </pc:spChg>
        <pc:spChg chg="add del">
          <ac:chgData name="Lara Winkler" userId="621715adbec7586b" providerId="LiveId" clId="{020A27F6-3A31-4CD7-BC40-F115B95F0FC7}" dt="2020-11-29T17:49:33.612" v="1480" actId="26606"/>
          <ac:spMkLst>
            <pc:docMk/>
            <pc:sldMk cId="3539727203" sldId="256"/>
            <ac:spMk id="518" creationId="{8D1AD6B3-BE88-4CEB-BA17-790657CC4729}"/>
          </ac:spMkLst>
        </pc:spChg>
        <pc:spChg chg="add del">
          <ac:chgData name="Lara Winkler" userId="621715adbec7586b" providerId="LiveId" clId="{020A27F6-3A31-4CD7-BC40-F115B95F0FC7}" dt="2020-11-29T17:49:37.343" v="1482" actId="26606"/>
          <ac:spMkLst>
            <pc:docMk/>
            <pc:sldMk cId="3539727203" sldId="256"/>
            <ac:spMk id="524" creationId="{1EADCAF8-8823-4E89-8612-21029831A4B2}"/>
          </ac:spMkLst>
        </pc:spChg>
        <pc:spChg chg="add del">
          <ac:chgData name="Lara Winkler" userId="621715adbec7586b" providerId="LiveId" clId="{020A27F6-3A31-4CD7-BC40-F115B95F0FC7}" dt="2020-11-29T17:49:37.343" v="1482" actId="26606"/>
          <ac:spMkLst>
            <pc:docMk/>
            <pc:sldMk cId="3539727203" sldId="256"/>
            <ac:spMk id="525" creationId="{28CA07B2-0819-4B62-9425-7A52BBDD7070}"/>
          </ac:spMkLst>
        </pc:spChg>
        <pc:spChg chg="add">
          <ac:chgData name="Lara Winkler" userId="621715adbec7586b" providerId="LiveId" clId="{020A27F6-3A31-4CD7-BC40-F115B95F0FC7}" dt="2020-11-29T17:49:37.349" v="1483" actId="26606"/>
          <ac:spMkLst>
            <pc:docMk/>
            <pc:sldMk cId="3539727203" sldId="256"/>
            <ac:spMk id="536" creationId="{053FB2EE-284F-4C87-AB3D-BBF87A9FAB97}"/>
          </ac:spMkLst>
        </pc:spChg>
        <pc:grpChg chg="add del">
          <ac:chgData name="Lara Winkler" userId="621715adbec7586b" providerId="LiveId" clId="{020A27F6-3A31-4CD7-BC40-F115B95F0FC7}" dt="2020-11-29T17:47:40.736" v="1348" actId="26606"/>
          <ac:grpSpMkLst>
            <pc:docMk/>
            <pc:sldMk cId="3539727203" sldId="256"/>
            <ac:grpSpMk id="37" creationId="{DA02BEE4-A5D4-40AF-882D-49D34B086FFF}"/>
          </ac:grpSpMkLst>
        </pc:grpChg>
        <pc:grpChg chg="add del">
          <ac:chgData name="Lara Winkler" userId="621715adbec7586b" providerId="LiveId" clId="{020A27F6-3A31-4CD7-BC40-F115B95F0FC7}" dt="2020-11-29T17:47:44.062" v="1354" actId="26606"/>
          <ac:grpSpMkLst>
            <pc:docMk/>
            <pc:sldMk cId="3539727203" sldId="256"/>
            <ac:grpSpMk id="56" creationId="{DA02BEE4-A5D4-40AF-882D-49D34B086FFF}"/>
          </ac:grpSpMkLst>
        </pc:grpChg>
        <pc:grpChg chg="add del">
          <ac:chgData name="Lara Winkler" userId="621715adbec7586b" providerId="LiveId" clId="{020A27F6-3A31-4CD7-BC40-F115B95F0FC7}" dt="2020-11-29T17:47:46.297" v="1358" actId="26606"/>
          <ac:grpSpMkLst>
            <pc:docMk/>
            <pc:sldMk cId="3539727203" sldId="256"/>
            <ac:grpSpMk id="71" creationId="{DA02BEE4-A5D4-40AF-882D-49D34B086FFF}"/>
          </ac:grpSpMkLst>
        </pc:grpChg>
        <pc:grpChg chg="add del">
          <ac:chgData name="Lara Winkler" userId="621715adbec7586b" providerId="LiveId" clId="{020A27F6-3A31-4CD7-BC40-F115B95F0FC7}" dt="2020-11-29T17:48:13.294" v="1366" actId="26606"/>
          <ac:grpSpMkLst>
            <pc:docMk/>
            <pc:sldMk cId="3539727203" sldId="256"/>
            <ac:grpSpMk id="101" creationId="{18999293-B054-4B57-A26F-D04C2BB11338}"/>
          </ac:grpSpMkLst>
        </pc:grpChg>
        <pc:grpChg chg="add del">
          <ac:chgData name="Lara Winkler" userId="621715adbec7586b" providerId="LiveId" clId="{020A27F6-3A31-4CD7-BC40-F115B95F0FC7}" dt="2020-11-29T17:48:13.294" v="1366" actId="26606"/>
          <ac:grpSpMkLst>
            <pc:docMk/>
            <pc:sldMk cId="3539727203" sldId="256"/>
            <ac:grpSpMk id="105" creationId="{761945C4-D997-42F3-B59A-984CF0066715}"/>
          </ac:grpSpMkLst>
        </pc:grpChg>
        <pc:grpChg chg="add del">
          <ac:chgData name="Lara Winkler" userId="621715adbec7586b" providerId="LiveId" clId="{020A27F6-3A31-4CD7-BC40-F115B95F0FC7}" dt="2020-11-29T17:48:14.718" v="1368" actId="26606"/>
          <ac:grpSpMkLst>
            <pc:docMk/>
            <pc:sldMk cId="3539727203" sldId="256"/>
            <ac:grpSpMk id="115" creationId="{DAD463E1-6621-44B4-A995-C70A4631D388}"/>
          </ac:grpSpMkLst>
        </pc:grpChg>
        <pc:grpChg chg="add del">
          <ac:chgData name="Lara Winkler" userId="621715adbec7586b" providerId="LiveId" clId="{020A27F6-3A31-4CD7-BC40-F115B95F0FC7}" dt="2020-11-29T17:48:16.065" v="1370" actId="26606"/>
          <ac:grpSpMkLst>
            <pc:docMk/>
            <pc:sldMk cId="3539727203" sldId="256"/>
            <ac:grpSpMk id="122" creationId="{89D1390B-7E13-4B4F-9CB2-391063412E54}"/>
          </ac:grpSpMkLst>
        </pc:grpChg>
        <pc:grpChg chg="add del">
          <ac:chgData name="Lara Winkler" userId="621715adbec7586b" providerId="LiveId" clId="{020A27F6-3A31-4CD7-BC40-F115B95F0FC7}" dt="2020-11-29T17:48:17.077" v="1372" actId="26606"/>
          <ac:grpSpMkLst>
            <pc:docMk/>
            <pc:sldMk cId="3539727203" sldId="256"/>
            <ac:grpSpMk id="129" creationId="{89D1390B-7E13-4B4F-9CB2-391063412E54}"/>
          </ac:grpSpMkLst>
        </pc:grpChg>
        <pc:grpChg chg="add del">
          <ac:chgData name="Lara Winkler" userId="621715adbec7586b" providerId="LiveId" clId="{020A27F6-3A31-4CD7-BC40-F115B95F0FC7}" dt="2020-11-29T17:48:35.581" v="1382" actId="26606"/>
          <ac:grpSpMkLst>
            <pc:docMk/>
            <pc:sldMk cId="3539727203" sldId="256"/>
            <ac:grpSpMk id="155" creationId="{DA02BEE4-A5D4-40AF-882D-49D34B086FFF}"/>
          </ac:grpSpMkLst>
        </pc:grpChg>
        <pc:grpChg chg="add del">
          <ac:chgData name="Lara Winkler" userId="621715adbec7586b" providerId="LiveId" clId="{020A27F6-3A31-4CD7-BC40-F115B95F0FC7}" dt="2020-11-29T17:48:46.329" v="1396" actId="26606"/>
          <ac:grpSpMkLst>
            <pc:docMk/>
            <pc:sldMk cId="3539727203" sldId="256"/>
            <ac:grpSpMk id="199" creationId="{DA02BEE4-A5D4-40AF-882D-49D34B086FFF}"/>
          </ac:grpSpMkLst>
        </pc:grpChg>
        <pc:grpChg chg="add del">
          <ac:chgData name="Lara Winkler" userId="621715adbec7586b" providerId="LiveId" clId="{020A27F6-3A31-4CD7-BC40-F115B95F0FC7}" dt="2020-11-29T17:48:47.728" v="1400" actId="26606"/>
          <ac:grpSpMkLst>
            <pc:docMk/>
            <pc:sldMk cId="3539727203" sldId="256"/>
            <ac:grpSpMk id="213" creationId="{DA02BEE4-A5D4-40AF-882D-49D34B086FFF}"/>
          </ac:grpSpMkLst>
        </pc:grpChg>
        <pc:grpChg chg="add del">
          <ac:chgData name="Lara Winkler" userId="621715adbec7586b" providerId="LiveId" clId="{020A27F6-3A31-4CD7-BC40-F115B95F0FC7}" dt="2020-11-29T17:48:56.583" v="1414" actId="26606"/>
          <ac:grpSpMkLst>
            <pc:docMk/>
            <pc:sldMk cId="3539727203" sldId="256"/>
            <ac:grpSpMk id="264" creationId="{18999293-B054-4B57-A26F-D04C2BB11338}"/>
          </ac:grpSpMkLst>
        </pc:grpChg>
        <pc:grpChg chg="add del">
          <ac:chgData name="Lara Winkler" userId="621715adbec7586b" providerId="LiveId" clId="{020A27F6-3A31-4CD7-BC40-F115B95F0FC7}" dt="2020-11-29T17:48:56.583" v="1414" actId="26606"/>
          <ac:grpSpMkLst>
            <pc:docMk/>
            <pc:sldMk cId="3539727203" sldId="256"/>
            <ac:grpSpMk id="268" creationId="{761945C4-D997-42F3-B59A-984CF0066715}"/>
          </ac:grpSpMkLst>
        </pc:grpChg>
        <pc:grpChg chg="add del">
          <ac:chgData name="Lara Winkler" userId="621715adbec7586b" providerId="LiveId" clId="{020A27F6-3A31-4CD7-BC40-F115B95F0FC7}" dt="2020-11-29T17:49:00.497" v="1424" actId="26606"/>
          <ac:grpSpMkLst>
            <pc:docMk/>
            <pc:sldMk cId="3539727203" sldId="256"/>
            <ac:grpSpMk id="308" creationId="{18999293-B054-4B57-A26F-D04C2BB11338}"/>
          </ac:grpSpMkLst>
        </pc:grpChg>
        <pc:grpChg chg="add del">
          <ac:chgData name="Lara Winkler" userId="621715adbec7586b" providerId="LiveId" clId="{020A27F6-3A31-4CD7-BC40-F115B95F0FC7}" dt="2020-11-29T17:49:00.497" v="1424" actId="26606"/>
          <ac:grpSpMkLst>
            <pc:docMk/>
            <pc:sldMk cId="3539727203" sldId="256"/>
            <ac:grpSpMk id="313" creationId="{761945C4-D997-42F3-B59A-984CF0066715}"/>
          </ac:grpSpMkLst>
        </pc:grpChg>
        <pc:grpChg chg="add del">
          <ac:chgData name="Lara Winkler" userId="621715adbec7586b" providerId="LiveId" clId="{020A27F6-3A31-4CD7-BC40-F115B95F0FC7}" dt="2020-11-29T17:49:03.600" v="1434" actId="26606"/>
          <ac:grpSpMkLst>
            <pc:docMk/>
            <pc:sldMk cId="3539727203" sldId="256"/>
            <ac:grpSpMk id="352" creationId="{18999293-B054-4B57-A26F-D04C2BB11338}"/>
          </ac:grpSpMkLst>
        </pc:grpChg>
        <pc:grpChg chg="add del">
          <ac:chgData name="Lara Winkler" userId="621715adbec7586b" providerId="LiveId" clId="{020A27F6-3A31-4CD7-BC40-F115B95F0FC7}" dt="2020-11-29T17:49:03.600" v="1434" actId="26606"/>
          <ac:grpSpMkLst>
            <pc:docMk/>
            <pc:sldMk cId="3539727203" sldId="256"/>
            <ac:grpSpMk id="356" creationId="{761945C4-D997-42F3-B59A-984CF0066715}"/>
          </ac:grpSpMkLst>
        </pc:grpChg>
        <pc:grpChg chg="add del">
          <ac:chgData name="Lara Winkler" userId="621715adbec7586b" providerId="LiveId" clId="{020A27F6-3A31-4CD7-BC40-F115B95F0FC7}" dt="2020-11-29T17:49:05.803" v="1442" actId="26606"/>
          <ac:grpSpMkLst>
            <pc:docMk/>
            <pc:sldMk cId="3539727203" sldId="256"/>
            <ac:grpSpMk id="382" creationId="{18999293-B054-4B57-A26F-D04C2BB11338}"/>
          </ac:grpSpMkLst>
        </pc:grpChg>
        <pc:grpChg chg="add del">
          <ac:chgData name="Lara Winkler" userId="621715adbec7586b" providerId="LiveId" clId="{020A27F6-3A31-4CD7-BC40-F115B95F0FC7}" dt="2020-11-29T17:49:05.803" v="1442" actId="26606"/>
          <ac:grpSpMkLst>
            <pc:docMk/>
            <pc:sldMk cId="3539727203" sldId="256"/>
            <ac:grpSpMk id="387" creationId="{761945C4-D997-42F3-B59A-984CF0066715}"/>
          </ac:grpSpMkLst>
        </pc:grpChg>
        <pc:grpChg chg="add del">
          <ac:chgData name="Lara Winkler" userId="621715adbec7586b" providerId="LiveId" clId="{020A27F6-3A31-4CD7-BC40-F115B95F0FC7}" dt="2020-11-29T17:49:10.577" v="1454" actId="26606"/>
          <ac:grpSpMkLst>
            <pc:docMk/>
            <pc:sldMk cId="3539727203" sldId="256"/>
            <ac:grpSpMk id="424" creationId="{18999293-B054-4B57-A26F-D04C2BB11338}"/>
          </ac:grpSpMkLst>
        </pc:grpChg>
        <pc:grpChg chg="add del">
          <ac:chgData name="Lara Winkler" userId="621715adbec7586b" providerId="LiveId" clId="{020A27F6-3A31-4CD7-BC40-F115B95F0FC7}" dt="2020-11-29T17:49:10.577" v="1454" actId="26606"/>
          <ac:grpSpMkLst>
            <pc:docMk/>
            <pc:sldMk cId="3539727203" sldId="256"/>
            <ac:grpSpMk id="428" creationId="{761945C4-D997-42F3-B59A-984CF0066715}"/>
          </ac:grpSpMkLst>
        </pc:grpChg>
        <pc:grpChg chg="add del">
          <ac:chgData name="Lara Winkler" userId="621715adbec7586b" providerId="LiveId" clId="{020A27F6-3A31-4CD7-BC40-F115B95F0FC7}" dt="2020-11-29T17:49:15.352" v="1466" actId="26606"/>
          <ac:grpSpMkLst>
            <pc:docMk/>
            <pc:sldMk cId="3539727203" sldId="256"/>
            <ac:grpSpMk id="471" creationId="{18999293-B054-4B57-A26F-D04C2BB11338}"/>
          </ac:grpSpMkLst>
        </pc:grpChg>
        <pc:grpChg chg="add del">
          <ac:chgData name="Lara Winkler" userId="621715adbec7586b" providerId="LiveId" clId="{020A27F6-3A31-4CD7-BC40-F115B95F0FC7}" dt="2020-11-29T17:49:15.352" v="1466" actId="26606"/>
          <ac:grpSpMkLst>
            <pc:docMk/>
            <pc:sldMk cId="3539727203" sldId="256"/>
            <ac:grpSpMk id="475" creationId="{761945C4-D997-42F3-B59A-984CF0066715}"/>
          </ac:grpSpMkLst>
        </pc:grpChg>
        <pc:grpChg chg="add del">
          <ac:chgData name="Lara Winkler" userId="621715adbec7586b" providerId="LiveId" clId="{020A27F6-3A31-4CD7-BC40-F115B95F0FC7}" dt="2020-11-29T17:49:18.399" v="1474" actId="26606"/>
          <ac:grpSpMkLst>
            <pc:docMk/>
            <pc:sldMk cId="3539727203" sldId="256"/>
            <ac:grpSpMk id="502" creationId="{64B93721-934F-4F1E-A868-0B2BA110D3B5}"/>
          </ac:grpSpMkLst>
        </pc:grpChg>
        <pc:grpChg chg="add del">
          <ac:chgData name="Lara Winkler" userId="621715adbec7586b" providerId="LiveId" clId="{020A27F6-3A31-4CD7-BC40-F115B95F0FC7}" dt="2020-11-29T17:49:19.905" v="1478" actId="26606"/>
          <ac:grpSpMkLst>
            <pc:docMk/>
            <pc:sldMk cId="3539727203" sldId="256"/>
            <ac:grpSpMk id="513" creationId="{DAD463E1-6621-44B4-A995-C70A4631D388}"/>
          </ac:grpSpMkLst>
        </pc:grpChg>
        <pc:grpChg chg="add del">
          <ac:chgData name="Lara Winkler" userId="621715adbec7586b" providerId="LiveId" clId="{020A27F6-3A31-4CD7-BC40-F115B95F0FC7}" dt="2020-11-29T17:49:33.612" v="1480" actId="26606"/>
          <ac:grpSpMkLst>
            <pc:docMk/>
            <pc:sldMk cId="3539727203" sldId="256"/>
            <ac:grpSpMk id="520" creationId="{89D1390B-7E13-4B4F-9CB2-391063412E54}"/>
          </ac:grpSpMkLst>
        </pc:grpChg>
        <pc:grpChg chg="add del">
          <ac:chgData name="Lara Winkler" userId="621715adbec7586b" providerId="LiveId" clId="{020A27F6-3A31-4CD7-BC40-F115B95F0FC7}" dt="2020-11-29T17:49:37.343" v="1482" actId="26606"/>
          <ac:grpSpMkLst>
            <pc:docMk/>
            <pc:sldMk cId="3539727203" sldId="256"/>
            <ac:grpSpMk id="526" creationId="{DA02BEE4-A5D4-40AF-882D-49D34B086FFF}"/>
          </ac:grpSpMkLst>
        </pc:grpChg>
        <pc:grpChg chg="add">
          <ac:chgData name="Lara Winkler" userId="621715adbec7586b" providerId="LiveId" clId="{020A27F6-3A31-4CD7-BC40-F115B95F0FC7}" dt="2020-11-29T17:49:37.349" v="1483" actId="26606"/>
          <ac:grpSpMkLst>
            <pc:docMk/>
            <pc:sldMk cId="3539727203" sldId="256"/>
            <ac:grpSpMk id="534" creationId="{D2C4BFA1-2075-4901-9E24-E41D1FDD51FD}"/>
          </ac:grpSpMkLst>
        </pc:grpChg>
        <pc:picChg chg="add del">
          <ac:chgData name="Lara Winkler" userId="621715adbec7586b" providerId="LiveId" clId="{020A27F6-3A31-4CD7-BC40-F115B95F0FC7}" dt="2020-11-29T17:47:38.030" v="1340" actId="26606"/>
          <ac:picMkLst>
            <pc:docMk/>
            <pc:sldMk cId="3539727203" sldId="256"/>
            <ac:picMk id="7" creationId="{60AEF49E-2E37-4BF5-8770-44C84A34781D}"/>
          </ac:picMkLst>
        </pc:picChg>
        <pc:picChg chg="add del">
          <ac:chgData name="Lara Winkler" userId="621715adbec7586b" providerId="LiveId" clId="{020A27F6-3A31-4CD7-BC40-F115B95F0FC7}" dt="2020-11-29T17:47:38.601" v="1342" actId="26606"/>
          <ac:picMkLst>
            <pc:docMk/>
            <pc:sldMk cId="3539727203" sldId="256"/>
            <ac:picMk id="14" creationId="{2270F1FA-0425-408F-9861-80BF5AFB276D}"/>
          </ac:picMkLst>
        </pc:picChg>
        <pc:picChg chg="add del">
          <ac:chgData name="Lara Winkler" userId="621715adbec7586b" providerId="LiveId" clId="{020A27F6-3A31-4CD7-BC40-F115B95F0FC7}" dt="2020-11-29T17:47:39.601" v="1346" actId="26606"/>
          <ac:picMkLst>
            <pc:docMk/>
            <pc:sldMk cId="3539727203" sldId="256"/>
            <ac:picMk id="31" creationId="{7F487851-BFAF-46D8-A1ED-50CAD6E46F59}"/>
          </ac:picMkLst>
        </pc:picChg>
        <pc:picChg chg="add del">
          <ac:chgData name="Lara Winkler" userId="621715adbec7586b" providerId="LiveId" clId="{020A27F6-3A31-4CD7-BC40-F115B95F0FC7}" dt="2020-11-29T17:47:39.601" v="1346" actId="26606"/>
          <ac:picMkLst>
            <pc:docMk/>
            <pc:sldMk cId="3539727203" sldId="256"/>
            <ac:picMk id="33" creationId="{E3EEFA65-DA67-4348-8988-B2A988000502}"/>
          </ac:picMkLst>
        </pc:picChg>
        <pc:picChg chg="add del">
          <ac:chgData name="Lara Winkler" userId="621715adbec7586b" providerId="LiveId" clId="{020A27F6-3A31-4CD7-BC40-F115B95F0FC7}" dt="2020-11-29T17:47:41.588" v="1350" actId="26606"/>
          <ac:picMkLst>
            <pc:docMk/>
            <pc:sldMk cId="3539727203" sldId="256"/>
            <ac:picMk id="45" creationId="{7F487851-BFAF-46D8-A1ED-50CAD6E46F59}"/>
          </ac:picMkLst>
        </pc:picChg>
        <pc:picChg chg="add del">
          <ac:chgData name="Lara Winkler" userId="621715adbec7586b" providerId="LiveId" clId="{020A27F6-3A31-4CD7-BC40-F115B95F0FC7}" dt="2020-11-29T17:47:41.588" v="1350" actId="26606"/>
          <ac:picMkLst>
            <pc:docMk/>
            <pc:sldMk cId="3539727203" sldId="256"/>
            <ac:picMk id="47" creationId="{E3EEFA65-DA67-4348-8988-B2A988000502}"/>
          </ac:picMkLst>
        </pc:picChg>
        <pc:picChg chg="add del">
          <ac:chgData name="Lara Winkler" userId="621715adbec7586b" providerId="LiveId" clId="{020A27F6-3A31-4CD7-BC40-F115B95F0FC7}" dt="2020-11-29T17:47:42.506" v="1352" actId="26606"/>
          <ac:picMkLst>
            <pc:docMk/>
            <pc:sldMk cId="3539727203" sldId="256"/>
            <ac:picMk id="50" creationId="{7F487851-BFAF-46D8-A1ED-50CAD6E46F59}"/>
          </ac:picMkLst>
        </pc:picChg>
        <pc:picChg chg="add del">
          <ac:chgData name="Lara Winkler" userId="621715adbec7586b" providerId="LiveId" clId="{020A27F6-3A31-4CD7-BC40-F115B95F0FC7}" dt="2020-11-29T17:47:42.506" v="1352" actId="26606"/>
          <ac:picMkLst>
            <pc:docMk/>
            <pc:sldMk cId="3539727203" sldId="256"/>
            <ac:picMk id="52" creationId="{85357B23-1D93-4795-84D6-878CE8D7AAD0}"/>
          </ac:picMkLst>
        </pc:picChg>
        <pc:picChg chg="add del">
          <ac:chgData name="Lara Winkler" userId="621715adbec7586b" providerId="LiveId" clId="{020A27F6-3A31-4CD7-BC40-F115B95F0FC7}" dt="2020-11-29T17:47:46.953" v="1360" actId="26606"/>
          <ac:picMkLst>
            <pc:docMk/>
            <pc:sldMk cId="3539727203" sldId="256"/>
            <ac:picMk id="79" creationId="{7F487851-BFAF-46D8-A1ED-50CAD6E46F59}"/>
          </ac:picMkLst>
        </pc:picChg>
        <pc:picChg chg="add del">
          <ac:chgData name="Lara Winkler" userId="621715adbec7586b" providerId="LiveId" clId="{020A27F6-3A31-4CD7-BC40-F115B95F0FC7}" dt="2020-11-29T17:47:46.953" v="1360" actId="26606"/>
          <ac:picMkLst>
            <pc:docMk/>
            <pc:sldMk cId="3539727203" sldId="256"/>
            <ac:picMk id="81" creationId="{E3EEFA65-DA67-4348-8988-B2A988000502}"/>
          </ac:picMkLst>
        </pc:picChg>
        <pc:picChg chg="add del">
          <ac:chgData name="Lara Winkler" userId="621715adbec7586b" providerId="LiveId" clId="{020A27F6-3A31-4CD7-BC40-F115B95F0FC7}" dt="2020-11-29T17:48:04.814" v="1364" actId="26606"/>
          <ac:picMkLst>
            <pc:docMk/>
            <pc:sldMk cId="3539727203" sldId="256"/>
            <ac:picMk id="96" creationId="{2270F1FA-0425-408F-9861-80BF5AFB276D}"/>
          </ac:picMkLst>
        </pc:picChg>
        <pc:picChg chg="add del">
          <ac:chgData name="Lara Winkler" userId="621715adbec7586b" providerId="LiveId" clId="{020A27F6-3A31-4CD7-BC40-F115B95F0FC7}" dt="2020-11-29T17:48:16.065" v="1370" actId="26606"/>
          <ac:picMkLst>
            <pc:docMk/>
            <pc:sldMk cId="3539727203" sldId="256"/>
            <ac:picMk id="121" creationId="{F6262801-0DBB-44A2-84A3-DA13154593D1}"/>
          </ac:picMkLst>
        </pc:picChg>
        <pc:picChg chg="add del">
          <ac:chgData name="Lara Winkler" userId="621715adbec7586b" providerId="LiveId" clId="{020A27F6-3A31-4CD7-BC40-F115B95F0FC7}" dt="2020-11-29T17:48:17.077" v="1372" actId="26606"/>
          <ac:picMkLst>
            <pc:docMk/>
            <pc:sldMk cId="3539727203" sldId="256"/>
            <ac:picMk id="128" creationId="{068D5759-7DD3-490E-93D5-3D3DAB9CD26F}"/>
          </ac:picMkLst>
        </pc:picChg>
        <pc:picChg chg="add del">
          <ac:chgData name="Lara Winkler" userId="621715adbec7586b" providerId="LiveId" clId="{020A27F6-3A31-4CD7-BC40-F115B95F0FC7}" dt="2020-11-29T17:48:44.246" v="1388" actId="26606"/>
          <ac:picMkLst>
            <pc:docMk/>
            <pc:sldMk cId="3539727203" sldId="256"/>
            <ac:picMk id="175" creationId="{60AEF49E-2E37-4BF5-8770-44C84A34781D}"/>
          </ac:picMkLst>
        </pc:picChg>
        <pc:picChg chg="add del">
          <ac:chgData name="Lara Winkler" userId="621715adbec7586b" providerId="LiveId" clId="{020A27F6-3A31-4CD7-BC40-F115B95F0FC7}" dt="2020-11-29T17:48:44.778" v="1390" actId="26606"/>
          <ac:picMkLst>
            <pc:docMk/>
            <pc:sldMk cId="3539727203" sldId="256"/>
            <ac:picMk id="178" creationId="{2270F1FA-0425-408F-9861-80BF5AFB276D}"/>
          </ac:picMkLst>
        </pc:picChg>
        <pc:picChg chg="add del">
          <ac:chgData name="Lara Winkler" userId="621715adbec7586b" providerId="LiveId" clId="{020A27F6-3A31-4CD7-BC40-F115B95F0FC7}" dt="2020-11-29T17:48:45.818" v="1394" actId="26606"/>
          <ac:picMkLst>
            <pc:docMk/>
            <pc:sldMk cId="3539727203" sldId="256"/>
            <ac:picMk id="193" creationId="{7F487851-BFAF-46D8-A1ED-50CAD6E46F59}"/>
          </ac:picMkLst>
        </pc:picChg>
        <pc:picChg chg="add del">
          <ac:chgData name="Lara Winkler" userId="621715adbec7586b" providerId="LiveId" clId="{020A27F6-3A31-4CD7-BC40-F115B95F0FC7}" dt="2020-11-29T17:48:45.818" v="1394" actId="26606"/>
          <ac:picMkLst>
            <pc:docMk/>
            <pc:sldMk cId="3539727203" sldId="256"/>
            <ac:picMk id="195" creationId="{E3EEFA65-DA67-4348-8988-B2A988000502}"/>
          </ac:picMkLst>
        </pc:picChg>
        <pc:picChg chg="add del">
          <ac:chgData name="Lara Winkler" userId="621715adbec7586b" providerId="LiveId" clId="{020A27F6-3A31-4CD7-BC40-F115B95F0FC7}" dt="2020-11-29T17:48:46.914" v="1398" actId="26606"/>
          <ac:picMkLst>
            <pc:docMk/>
            <pc:sldMk cId="3539727203" sldId="256"/>
            <ac:picMk id="207" creationId="{7F487851-BFAF-46D8-A1ED-50CAD6E46F59}"/>
          </ac:picMkLst>
        </pc:picChg>
        <pc:picChg chg="add del">
          <ac:chgData name="Lara Winkler" userId="621715adbec7586b" providerId="LiveId" clId="{020A27F6-3A31-4CD7-BC40-F115B95F0FC7}" dt="2020-11-29T17:48:46.914" v="1398" actId="26606"/>
          <ac:picMkLst>
            <pc:docMk/>
            <pc:sldMk cId="3539727203" sldId="256"/>
            <ac:picMk id="209" creationId="{85357B23-1D93-4795-84D6-878CE8D7AAD0}"/>
          </ac:picMkLst>
        </pc:picChg>
        <pc:picChg chg="add del">
          <ac:chgData name="Lara Winkler" userId="621715adbec7586b" providerId="LiveId" clId="{020A27F6-3A31-4CD7-BC40-F115B95F0FC7}" dt="2020-11-29T17:48:48.440" v="1402" actId="26606"/>
          <ac:picMkLst>
            <pc:docMk/>
            <pc:sldMk cId="3539727203" sldId="256"/>
            <ac:picMk id="223" creationId="{7F487851-BFAF-46D8-A1ED-50CAD6E46F59}"/>
          </ac:picMkLst>
        </pc:picChg>
        <pc:picChg chg="add del">
          <ac:chgData name="Lara Winkler" userId="621715adbec7586b" providerId="LiveId" clId="{020A27F6-3A31-4CD7-BC40-F115B95F0FC7}" dt="2020-11-29T17:48:48.440" v="1402" actId="26606"/>
          <ac:picMkLst>
            <pc:docMk/>
            <pc:sldMk cId="3539727203" sldId="256"/>
            <ac:picMk id="225" creationId="{E3EEFA65-DA67-4348-8988-B2A988000502}"/>
          </ac:picMkLst>
        </pc:picChg>
        <pc:picChg chg="add del">
          <ac:chgData name="Lara Winkler" userId="621715adbec7586b" providerId="LiveId" clId="{020A27F6-3A31-4CD7-BC40-F115B95F0FC7}" dt="2020-11-29T17:48:54.208" v="1406" actId="26606"/>
          <ac:picMkLst>
            <pc:docMk/>
            <pc:sldMk cId="3539727203" sldId="256"/>
            <ac:picMk id="240" creationId="{2270F1FA-0425-408F-9861-80BF5AFB276D}"/>
          </ac:picMkLst>
        </pc:picChg>
        <pc:picChg chg="add del">
          <ac:chgData name="Lara Winkler" userId="621715adbec7586b" providerId="LiveId" clId="{020A27F6-3A31-4CD7-BC40-F115B95F0FC7}" dt="2020-11-29T17:48:54.656" v="1408" actId="26606"/>
          <ac:picMkLst>
            <pc:docMk/>
            <pc:sldMk cId="3539727203" sldId="256"/>
            <ac:picMk id="245" creationId="{7099FF27-C6D9-4908-9400-962F1CF8E3D2}"/>
          </ac:picMkLst>
        </pc:picChg>
        <pc:picChg chg="add del">
          <ac:chgData name="Lara Winkler" userId="621715adbec7586b" providerId="LiveId" clId="{020A27F6-3A31-4CD7-BC40-F115B95F0FC7}" dt="2020-11-29T17:48:55.687" v="1412" actId="26606"/>
          <ac:picMkLst>
            <pc:docMk/>
            <pc:sldMk cId="3539727203" sldId="256"/>
            <ac:picMk id="259" creationId="{B0F1C053-4178-48FF-BA54-1F943432B1EC}"/>
          </ac:picMkLst>
        </pc:picChg>
        <pc:picChg chg="add del">
          <ac:chgData name="Lara Winkler" userId="621715adbec7586b" providerId="LiveId" clId="{020A27F6-3A31-4CD7-BC40-F115B95F0FC7}" dt="2020-11-29T17:48:57.816" v="1418" actId="26606"/>
          <ac:picMkLst>
            <pc:docMk/>
            <pc:sldMk cId="3539727203" sldId="256"/>
            <ac:picMk id="288" creationId="{7099FF27-C6D9-4908-9400-962F1CF8E3D2}"/>
          </ac:picMkLst>
        </pc:picChg>
        <pc:picChg chg="add del">
          <ac:chgData name="Lara Winkler" userId="621715adbec7586b" providerId="LiveId" clId="{020A27F6-3A31-4CD7-BC40-F115B95F0FC7}" dt="2020-11-29T17:49:01.866" v="1428" actId="26606"/>
          <ac:picMkLst>
            <pc:docMk/>
            <pc:sldMk cId="3539727203" sldId="256"/>
            <ac:picMk id="331" creationId="{B0F1C053-4178-48FF-BA54-1F943432B1EC}"/>
          </ac:picMkLst>
        </pc:picChg>
        <pc:picChg chg="add del">
          <ac:chgData name="Lara Winkler" userId="621715adbec7586b" providerId="LiveId" clId="{020A27F6-3A31-4CD7-BC40-F115B95F0FC7}" dt="2020-11-29T17:49:02.385" v="1430" actId="26606"/>
          <ac:picMkLst>
            <pc:docMk/>
            <pc:sldMk cId="3539727203" sldId="256"/>
            <ac:picMk id="336" creationId="{7099FF27-C6D9-4908-9400-962F1CF8E3D2}"/>
          </ac:picMkLst>
        </pc:picChg>
        <pc:picChg chg="add del">
          <ac:chgData name="Lara Winkler" userId="621715adbec7586b" providerId="LiveId" clId="{020A27F6-3A31-4CD7-BC40-F115B95F0FC7}" dt="2020-11-29T17:49:04.129" v="1436" actId="26606"/>
          <ac:picMkLst>
            <pc:docMk/>
            <pc:sldMk cId="3539727203" sldId="256"/>
            <ac:picMk id="363" creationId="{B0F1C053-4178-48FF-BA54-1F943432B1EC}"/>
          </ac:picMkLst>
        </pc:picChg>
        <pc:picChg chg="add del">
          <ac:chgData name="Lara Winkler" userId="621715adbec7586b" providerId="LiveId" clId="{020A27F6-3A31-4CD7-BC40-F115B95F0FC7}" dt="2020-11-29T17:49:05.255" v="1440" actId="26606"/>
          <ac:picMkLst>
            <pc:docMk/>
            <pc:sldMk cId="3539727203" sldId="256"/>
            <ac:picMk id="377" creationId="{B0F1C053-4178-48FF-BA54-1F943432B1EC}"/>
          </ac:picMkLst>
        </pc:picChg>
        <pc:picChg chg="add del">
          <ac:chgData name="Lara Winkler" userId="621715adbec7586b" providerId="LiveId" clId="{020A27F6-3A31-4CD7-BC40-F115B95F0FC7}" dt="2020-11-29T17:49:07.013" v="1446" actId="26606"/>
          <ac:picMkLst>
            <pc:docMk/>
            <pc:sldMk cId="3539727203" sldId="256"/>
            <ac:picMk id="407" creationId="{7099FF27-C6D9-4908-9400-962F1CF8E3D2}"/>
          </ac:picMkLst>
        </pc:picChg>
        <pc:picChg chg="add del">
          <ac:chgData name="Lara Winkler" userId="621715adbec7586b" providerId="LiveId" clId="{020A27F6-3A31-4CD7-BC40-F115B95F0FC7}" dt="2020-11-29T17:49:09.487" v="1450" actId="26606"/>
          <ac:picMkLst>
            <pc:docMk/>
            <pc:sldMk cId="3539727203" sldId="256"/>
            <ac:picMk id="416" creationId="{7099FF27-C6D9-4908-9400-962F1CF8E3D2}"/>
          </ac:picMkLst>
        </pc:picChg>
        <pc:picChg chg="add del">
          <ac:chgData name="Lara Winkler" userId="621715adbec7586b" providerId="LiveId" clId="{020A27F6-3A31-4CD7-BC40-F115B95F0FC7}" dt="2020-11-29T17:49:10.035" v="1452" actId="26606"/>
          <ac:picMkLst>
            <pc:docMk/>
            <pc:sldMk cId="3539727203" sldId="256"/>
            <ac:picMk id="419" creationId="{B0F1C053-4178-48FF-BA54-1F943432B1EC}"/>
          </ac:picMkLst>
        </pc:picChg>
        <pc:picChg chg="add del">
          <ac:chgData name="Lara Winkler" userId="621715adbec7586b" providerId="LiveId" clId="{020A27F6-3A31-4CD7-BC40-F115B95F0FC7}" dt="2020-11-29T17:49:13.641" v="1460" actId="26606"/>
          <ac:picMkLst>
            <pc:docMk/>
            <pc:sldMk cId="3539727203" sldId="256"/>
            <ac:picMk id="452" creationId="{7099FF27-C6D9-4908-9400-962F1CF8E3D2}"/>
          </ac:picMkLst>
        </pc:picChg>
        <pc:picChg chg="add del">
          <ac:chgData name="Lara Winkler" userId="621715adbec7586b" providerId="LiveId" clId="{020A27F6-3A31-4CD7-BC40-F115B95F0FC7}" dt="2020-11-29T17:49:14.827" v="1464" actId="26606"/>
          <ac:picMkLst>
            <pc:docMk/>
            <pc:sldMk cId="3539727203" sldId="256"/>
            <ac:picMk id="466" creationId="{B0F1C053-4178-48FF-BA54-1F943432B1EC}"/>
          </ac:picMkLst>
        </pc:picChg>
        <pc:picChg chg="add del">
          <ac:chgData name="Lara Winkler" userId="621715adbec7586b" providerId="LiveId" clId="{020A27F6-3A31-4CD7-BC40-F115B95F0FC7}" dt="2020-11-29T17:49:15.887" v="1468" actId="26606"/>
          <ac:picMkLst>
            <pc:docMk/>
            <pc:sldMk cId="3539727203" sldId="256"/>
            <ac:picMk id="482" creationId="{B0F1C053-4178-48FF-BA54-1F943432B1EC}"/>
          </ac:picMkLst>
        </pc:picChg>
        <pc:picChg chg="add del">
          <ac:chgData name="Lara Winkler" userId="621715adbec7586b" providerId="LiveId" clId="{020A27F6-3A31-4CD7-BC40-F115B95F0FC7}" dt="2020-11-29T17:49:17.254" v="1472" actId="26606"/>
          <ac:picMkLst>
            <pc:docMk/>
            <pc:sldMk cId="3539727203" sldId="256"/>
            <ac:picMk id="498" creationId="{7099FF27-C6D9-4908-9400-962F1CF8E3D2}"/>
          </ac:picMkLst>
        </pc:picChg>
        <pc:picChg chg="add del">
          <ac:chgData name="Lara Winkler" userId="621715adbec7586b" providerId="LiveId" clId="{020A27F6-3A31-4CD7-BC40-F115B95F0FC7}" dt="2020-11-29T17:49:33.612" v="1480" actId="26606"/>
          <ac:picMkLst>
            <pc:docMk/>
            <pc:sldMk cId="3539727203" sldId="256"/>
            <ac:picMk id="519" creationId="{F6262801-0DBB-44A2-84A3-DA13154593D1}"/>
          </ac:picMkLst>
        </pc:picChg>
        <pc:cxnChg chg="add del">
          <ac:chgData name="Lara Winkler" userId="621715adbec7586b" providerId="LiveId" clId="{020A27F6-3A31-4CD7-BC40-F115B95F0FC7}" dt="2020-11-29T17:48:18.911" v="1376" actId="26606"/>
          <ac:cxnSpMkLst>
            <pc:docMk/>
            <pc:sldMk cId="3539727203" sldId="256"/>
            <ac:cxnSpMk id="140" creationId="{BDF0D3DE-EC74-4C9F-AFA1-DC5CE5236B1F}"/>
          </ac:cxnSpMkLst>
        </pc:cxnChg>
        <pc:cxnChg chg="add del">
          <ac:chgData name="Lara Winkler" userId="621715adbec7586b" providerId="LiveId" clId="{020A27F6-3A31-4CD7-BC40-F115B95F0FC7}" dt="2020-11-29T17:48:58.600" v="1420" actId="26606"/>
          <ac:cxnSpMkLst>
            <pc:docMk/>
            <pc:sldMk cId="3539727203" sldId="256"/>
            <ac:cxnSpMk id="292" creationId="{2330623A-AB89-4E04-AC9A-2BAFBF85AE3A}"/>
          </ac:cxnSpMkLst>
        </pc:cxnChg>
        <pc:cxnChg chg="add del">
          <ac:chgData name="Lara Winkler" userId="621715adbec7586b" providerId="LiveId" clId="{020A27F6-3A31-4CD7-BC40-F115B95F0FC7}" dt="2020-11-29T17:49:08.035" v="1448" actId="26606"/>
          <ac:cxnSpMkLst>
            <pc:docMk/>
            <pc:sldMk cId="3539727203" sldId="256"/>
            <ac:cxnSpMk id="411" creationId="{2330623A-AB89-4E04-AC9A-2BAFBF85AE3A}"/>
          </ac:cxnSpMkLst>
        </pc:cxnChg>
        <pc:cxnChg chg="add del">
          <ac:chgData name="Lara Winkler" userId="621715adbec7586b" providerId="LiveId" clId="{020A27F6-3A31-4CD7-BC40-F115B95F0FC7}" dt="2020-11-29T17:49:13.104" v="1458" actId="26606"/>
          <ac:cxnSpMkLst>
            <pc:docMk/>
            <pc:sldMk cId="3539727203" sldId="256"/>
            <ac:cxnSpMk id="447" creationId="{2330623A-AB89-4E04-AC9A-2BAFBF85AE3A}"/>
          </ac:cxnSpMkLst>
        </pc:cxnChg>
      </pc:sldChg>
      <pc:sldChg chg="addSp delSp modSp mod setBg">
        <pc:chgData name="Lara Winkler" userId="621715adbec7586b" providerId="LiveId" clId="{020A27F6-3A31-4CD7-BC40-F115B95F0FC7}" dt="2020-11-29T17:58:25.320" v="1524" actId="26606"/>
        <pc:sldMkLst>
          <pc:docMk/>
          <pc:sldMk cId="2750198726" sldId="257"/>
        </pc:sldMkLst>
        <pc:spChg chg="mod">
          <ac:chgData name="Lara Winkler" userId="621715adbec7586b" providerId="LiveId" clId="{020A27F6-3A31-4CD7-BC40-F115B95F0FC7}" dt="2020-11-29T17:58:25.320" v="1524" actId="26606"/>
          <ac:spMkLst>
            <pc:docMk/>
            <pc:sldMk cId="2750198726" sldId="257"/>
            <ac:spMk id="2" creationId="{A3CE1C03-95D4-4F53-BD30-BA48E97F1065}"/>
          </ac:spMkLst>
        </pc:spChg>
        <pc:spChg chg="mod">
          <ac:chgData name="Lara Winkler" userId="621715adbec7586b" providerId="LiveId" clId="{020A27F6-3A31-4CD7-BC40-F115B95F0FC7}" dt="2020-11-29T17:58:25.320" v="1524" actId="26606"/>
          <ac:spMkLst>
            <pc:docMk/>
            <pc:sldMk cId="2750198726" sldId="257"/>
            <ac:spMk id="3" creationId="{FAE25EDB-BECE-47B1-891D-7EA8989B4D46}"/>
          </ac:spMkLst>
        </pc:spChg>
        <pc:spChg chg="add del">
          <ac:chgData name="Lara Winkler" userId="621715adbec7586b" providerId="LiveId" clId="{020A27F6-3A31-4CD7-BC40-F115B95F0FC7}" dt="2020-11-29T17:58:25.320" v="1524" actId="26606"/>
          <ac:spMkLst>
            <pc:docMk/>
            <pc:sldMk cId="2750198726" sldId="257"/>
            <ac:spMk id="10" creationId="{AFA67CD3-AB4E-4A7A-BEB8-53C445D8C44E}"/>
          </ac:spMkLst>
        </pc:spChg>
        <pc:spChg chg="add del">
          <ac:chgData name="Lara Winkler" userId="621715adbec7586b" providerId="LiveId" clId="{020A27F6-3A31-4CD7-BC40-F115B95F0FC7}" dt="2020-11-29T17:58:25.320" v="1524" actId="26606"/>
          <ac:spMkLst>
            <pc:docMk/>
            <pc:sldMk cId="2750198726" sldId="257"/>
            <ac:spMk id="14" creationId="{339C8D78-A644-462F-B674-F440635E5353}"/>
          </ac:spMkLst>
        </pc:spChg>
        <pc:spChg chg="add">
          <ac:chgData name="Lara Winkler" userId="621715adbec7586b" providerId="LiveId" clId="{020A27F6-3A31-4CD7-BC40-F115B95F0FC7}" dt="2020-11-29T17:58:25.320" v="1524" actId="26606"/>
          <ac:spMkLst>
            <pc:docMk/>
            <pc:sldMk cId="2750198726" sldId="257"/>
            <ac:spMk id="19" creationId="{427D15F9-FBA9-45B6-A1EE-7E2610907483}"/>
          </ac:spMkLst>
        </pc:spChg>
        <pc:grpChg chg="add">
          <ac:chgData name="Lara Winkler" userId="621715adbec7586b" providerId="LiveId" clId="{020A27F6-3A31-4CD7-BC40-F115B95F0FC7}" dt="2020-11-29T17:58:25.320" v="1524" actId="26606"/>
          <ac:grpSpMkLst>
            <pc:docMk/>
            <pc:sldMk cId="2750198726" sldId="257"/>
            <ac:grpSpMk id="21" creationId="{549D845D-9A57-49AC-9523-BB0D6DA6FECA}"/>
          </ac:grpSpMkLst>
        </pc:grpChg>
        <pc:picChg chg="add mod">
          <ac:chgData name="Lara Winkler" userId="621715adbec7586b" providerId="LiveId" clId="{020A27F6-3A31-4CD7-BC40-F115B95F0FC7}" dt="2020-11-29T17:58:25.320" v="1524" actId="26606"/>
          <ac:picMkLst>
            <pc:docMk/>
            <pc:sldMk cId="2750198726" sldId="257"/>
            <ac:picMk id="7" creationId="{EA11932D-E8EA-4286-AE40-572B6C5E6AD4}"/>
          </ac:picMkLst>
        </pc:picChg>
        <pc:picChg chg="add del">
          <ac:chgData name="Lara Winkler" userId="621715adbec7586b" providerId="LiveId" clId="{020A27F6-3A31-4CD7-BC40-F115B95F0FC7}" dt="2020-11-29T17:58:25.320" v="1524" actId="26606"/>
          <ac:picMkLst>
            <pc:docMk/>
            <pc:sldMk cId="2750198726" sldId="257"/>
            <ac:picMk id="12" creationId="{07CF545F-9C2E-4446-97CD-AD92990C2B68}"/>
          </ac:picMkLst>
        </pc:picChg>
      </pc:sldChg>
      <pc:sldChg chg="addSp delSp modSp mod ord setBg addCm modCm">
        <pc:chgData name="Lara Winkler" userId="621715adbec7586b" providerId="LiveId" clId="{020A27F6-3A31-4CD7-BC40-F115B95F0FC7}" dt="2020-11-29T18:02:24.043" v="1578" actId="255"/>
        <pc:sldMkLst>
          <pc:docMk/>
          <pc:sldMk cId="2138925080" sldId="258"/>
        </pc:sldMkLst>
        <pc:spChg chg="mod">
          <ac:chgData name="Lara Winkler" userId="621715adbec7586b" providerId="LiveId" clId="{020A27F6-3A31-4CD7-BC40-F115B95F0FC7}" dt="2020-11-29T18:02:11.138" v="1568" actId="113"/>
          <ac:spMkLst>
            <pc:docMk/>
            <pc:sldMk cId="2138925080" sldId="258"/>
            <ac:spMk id="2" creationId="{C9BE0301-9C73-4B29-9683-C2B845C3A4DF}"/>
          </ac:spMkLst>
        </pc:spChg>
        <pc:spChg chg="add del mod">
          <ac:chgData name="Lara Winkler" userId="621715adbec7586b" providerId="LiveId" clId="{020A27F6-3A31-4CD7-BC40-F115B95F0FC7}" dt="2020-11-29T18:02:24.043" v="1578" actId="255"/>
          <ac:spMkLst>
            <pc:docMk/>
            <pc:sldMk cId="2138925080" sldId="258"/>
            <ac:spMk id="3" creationId="{3B96A3CE-170D-4E79-9990-F4E71958D794}"/>
          </ac:spMkLst>
        </pc:spChg>
        <pc:spChg chg="add del mod">
          <ac:chgData name="Lara Winkler" userId="621715adbec7586b" providerId="LiveId" clId="{020A27F6-3A31-4CD7-BC40-F115B95F0FC7}" dt="2020-11-29T16:39:48.852" v="435"/>
          <ac:spMkLst>
            <pc:docMk/>
            <pc:sldMk cId="2138925080" sldId="258"/>
            <ac:spMk id="4" creationId="{D4D62994-D271-4F20-B8E0-34CE8DE92E1C}"/>
          </ac:spMkLst>
        </pc:spChg>
        <pc:spChg chg="add del">
          <ac:chgData name="Lara Winkler" userId="621715adbec7586b" providerId="LiveId" clId="{020A27F6-3A31-4CD7-BC40-F115B95F0FC7}" dt="2020-11-29T16:43:19.377" v="556"/>
          <ac:spMkLst>
            <pc:docMk/>
            <pc:sldMk cId="2138925080" sldId="258"/>
            <ac:spMk id="5" creationId="{01C3795E-D90A-412C-AFB3-3DD8C77B85B7}"/>
          </ac:spMkLst>
        </pc:spChg>
        <pc:spChg chg="add">
          <ac:chgData name="Lara Winkler" userId="621715adbec7586b" providerId="LiveId" clId="{020A27F6-3A31-4CD7-BC40-F115B95F0FC7}" dt="2020-11-29T17:57:15.976" v="1508" actId="26606"/>
          <ac:spMkLst>
            <pc:docMk/>
            <pc:sldMk cId="2138925080" sldId="258"/>
            <ac:spMk id="8" creationId="{827B839B-9ADE-406B-8590-F1CAEDED45A1}"/>
          </ac:spMkLst>
        </pc:spChg>
        <pc:spChg chg="add">
          <ac:chgData name="Lara Winkler" userId="621715adbec7586b" providerId="LiveId" clId="{020A27F6-3A31-4CD7-BC40-F115B95F0FC7}" dt="2020-11-29T17:57:15.976" v="1508" actId="26606"/>
          <ac:spMkLst>
            <pc:docMk/>
            <pc:sldMk cId="2138925080" sldId="258"/>
            <ac:spMk id="10" creationId="{CFE45BF0-46DB-408C-B5F7-7B11716805D4}"/>
          </ac:spMkLst>
        </pc:spChg>
        <pc:spChg chg="add">
          <ac:chgData name="Lara Winkler" userId="621715adbec7586b" providerId="LiveId" clId="{020A27F6-3A31-4CD7-BC40-F115B95F0FC7}" dt="2020-11-29T17:57:15.976" v="1508" actId="26606"/>
          <ac:spMkLst>
            <pc:docMk/>
            <pc:sldMk cId="2138925080" sldId="258"/>
            <ac:spMk id="12" creationId="{2AEBC8F2-97B1-41B4-93F1-2D289E197FBA}"/>
          </ac:spMkLst>
        </pc:spChg>
        <pc:spChg chg="add">
          <ac:chgData name="Lara Winkler" userId="621715adbec7586b" providerId="LiveId" clId="{020A27F6-3A31-4CD7-BC40-F115B95F0FC7}" dt="2020-11-29T17:57:15.976" v="1508" actId="26606"/>
          <ac:spMkLst>
            <pc:docMk/>
            <pc:sldMk cId="2138925080" sldId="258"/>
            <ac:spMk id="14" creationId="{472E3A19-F5D5-48FC-BB9C-48C2F68F598B}"/>
          </ac:spMkLst>
        </pc:spChg>
        <pc:spChg chg="add">
          <ac:chgData name="Lara Winkler" userId="621715adbec7586b" providerId="LiveId" clId="{020A27F6-3A31-4CD7-BC40-F115B95F0FC7}" dt="2020-11-29T17:57:15.976" v="1508" actId="26606"/>
          <ac:spMkLst>
            <pc:docMk/>
            <pc:sldMk cId="2138925080" sldId="258"/>
            <ac:spMk id="16" creationId="{7A62E32F-BB65-43A8-8EB5-92346890E549}"/>
          </ac:spMkLst>
        </pc:spChg>
        <pc:spChg chg="add">
          <ac:chgData name="Lara Winkler" userId="621715adbec7586b" providerId="LiveId" clId="{020A27F6-3A31-4CD7-BC40-F115B95F0FC7}" dt="2020-11-29T17:57:15.976" v="1508" actId="26606"/>
          <ac:spMkLst>
            <pc:docMk/>
            <pc:sldMk cId="2138925080" sldId="258"/>
            <ac:spMk id="18" creationId="{14E91B64-9FCC-451E-AFB4-A827D6329367}"/>
          </ac:spMkLst>
        </pc:spChg>
      </pc:sldChg>
      <pc:sldChg chg="addSp modSp mod setBg">
        <pc:chgData name="Lara Winkler" userId="621715adbec7586b" providerId="LiveId" clId="{020A27F6-3A31-4CD7-BC40-F115B95F0FC7}" dt="2020-11-29T17:59:52.428" v="1531" actId="20577"/>
        <pc:sldMkLst>
          <pc:docMk/>
          <pc:sldMk cId="1652198952" sldId="259"/>
        </pc:sldMkLst>
        <pc:spChg chg="mod">
          <ac:chgData name="Lara Winkler" userId="621715adbec7586b" providerId="LiveId" clId="{020A27F6-3A31-4CD7-BC40-F115B95F0FC7}" dt="2020-11-29T17:56:44.135" v="1505" actId="26606"/>
          <ac:spMkLst>
            <pc:docMk/>
            <pc:sldMk cId="1652198952" sldId="259"/>
            <ac:spMk id="2" creationId="{A4A1066D-40D8-4590-AAE5-8BE945D40022}"/>
          </ac:spMkLst>
        </pc:spChg>
        <pc:spChg chg="mod">
          <ac:chgData name="Lara Winkler" userId="621715adbec7586b" providerId="LiveId" clId="{020A27F6-3A31-4CD7-BC40-F115B95F0FC7}" dt="2020-11-29T17:59:52.428" v="1531" actId="20577"/>
          <ac:spMkLst>
            <pc:docMk/>
            <pc:sldMk cId="1652198952" sldId="259"/>
            <ac:spMk id="3" creationId="{F2356445-BFAD-44D7-97F9-6EDC651EB9B7}"/>
          </ac:spMkLst>
        </pc:spChg>
        <pc:spChg chg="add">
          <ac:chgData name="Lara Winkler" userId="621715adbec7586b" providerId="LiveId" clId="{020A27F6-3A31-4CD7-BC40-F115B95F0FC7}" dt="2020-11-29T17:56:44.135" v="1505" actId="26606"/>
          <ac:spMkLst>
            <pc:docMk/>
            <pc:sldMk cId="1652198952" sldId="259"/>
            <ac:spMk id="8" creationId="{827B839B-9ADE-406B-8590-F1CAEDED45A1}"/>
          </ac:spMkLst>
        </pc:spChg>
        <pc:spChg chg="add">
          <ac:chgData name="Lara Winkler" userId="621715adbec7586b" providerId="LiveId" clId="{020A27F6-3A31-4CD7-BC40-F115B95F0FC7}" dt="2020-11-29T17:56:44.135" v="1505" actId="26606"/>
          <ac:spMkLst>
            <pc:docMk/>
            <pc:sldMk cId="1652198952" sldId="259"/>
            <ac:spMk id="10" creationId="{CFE45BF0-46DB-408C-B5F7-7B11716805D4}"/>
          </ac:spMkLst>
        </pc:spChg>
        <pc:spChg chg="add">
          <ac:chgData name="Lara Winkler" userId="621715adbec7586b" providerId="LiveId" clId="{020A27F6-3A31-4CD7-BC40-F115B95F0FC7}" dt="2020-11-29T17:56:44.135" v="1505" actId="26606"/>
          <ac:spMkLst>
            <pc:docMk/>
            <pc:sldMk cId="1652198952" sldId="259"/>
            <ac:spMk id="12" creationId="{2AEBC8F2-97B1-41B4-93F1-2D289E197FBA}"/>
          </ac:spMkLst>
        </pc:spChg>
        <pc:spChg chg="add">
          <ac:chgData name="Lara Winkler" userId="621715adbec7586b" providerId="LiveId" clId="{020A27F6-3A31-4CD7-BC40-F115B95F0FC7}" dt="2020-11-29T17:56:44.135" v="1505" actId="26606"/>
          <ac:spMkLst>
            <pc:docMk/>
            <pc:sldMk cId="1652198952" sldId="259"/>
            <ac:spMk id="14" creationId="{472E3A19-F5D5-48FC-BB9C-48C2F68F598B}"/>
          </ac:spMkLst>
        </pc:spChg>
        <pc:spChg chg="add">
          <ac:chgData name="Lara Winkler" userId="621715adbec7586b" providerId="LiveId" clId="{020A27F6-3A31-4CD7-BC40-F115B95F0FC7}" dt="2020-11-29T17:56:44.135" v="1505" actId="26606"/>
          <ac:spMkLst>
            <pc:docMk/>
            <pc:sldMk cId="1652198952" sldId="259"/>
            <ac:spMk id="16" creationId="{7A62E32F-BB65-43A8-8EB5-92346890E549}"/>
          </ac:spMkLst>
        </pc:spChg>
        <pc:spChg chg="add">
          <ac:chgData name="Lara Winkler" userId="621715adbec7586b" providerId="LiveId" clId="{020A27F6-3A31-4CD7-BC40-F115B95F0FC7}" dt="2020-11-29T17:56:44.135" v="1505" actId="26606"/>
          <ac:spMkLst>
            <pc:docMk/>
            <pc:sldMk cId="1652198952" sldId="259"/>
            <ac:spMk id="18" creationId="{14E91B64-9FCC-451E-AFB4-A827D6329367}"/>
          </ac:spMkLst>
        </pc:spChg>
      </pc:sldChg>
      <pc:sldChg chg="addSp delSp modSp mod setBg addCm modCm">
        <pc:chgData name="Lara Winkler" userId="621715adbec7586b" providerId="LiveId" clId="{020A27F6-3A31-4CD7-BC40-F115B95F0FC7}" dt="2020-11-29T18:02:00.130" v="1566" actId="113"/>
        <pc:sldMkLst>
          <pc:docMk/>
          <pc:sldMk cId="2201894574" sldId="260"/>
        </pc:sldMkLst>
        <pc:spChg chg="mod">
          <ac:chgData name="Lara Winkler" userId="621715adbec7586b" providerId="LiveId" clId="{020A27F6-3A31-4CD7-BC40-F115B95F0FC7}" dt="2020-11-29T18:02:00.130" v="1566" actId="113"/>
          <ac:spMkLst>
            <pc:docMk/>
            <pc:sldMk cId="2201894574" sldId="260"/>
            <ac:spMk id="2" creationId="{5BFCDD3A-A886-4377-800E-A65FCA3F41FC}"/>
          </ac:spMkLst>
        </pc:spChg>
        <pc:spChg chg="mod">
          <ac:chgData name="Lara Winkler" userId="621715adbec7586b" providerId="LiveId" clId="{020A27F6-3A31-4CD7-BC40-F115B95F0FC7}" dt="2020-11-29T18:00:26.435" v="1534" actId="2711"/>
          <ac:spMkLst>
            <pc:docMk/>
            <pc:sldMk cId="2201894574" sldId="260"/>
            <ac:spMk id="3" creationId="{77B38DE8-26E8-45F8-95FA-507F28DB474B}"/>
          </ac:spMkLst>
        </pc:spChg>
        <pc:spChg chg="add del">
          <ac:chgData name="Lara Winkler" userId="621715adbec7586b" providerId="LiveId" clId="{020A27F6-3A31-4CD7-BC40-F115B95F0FC7}" dt="2020-11-29T16:35:01.110" v="105"/>
          <ac:spMkLst>
            <pc:docMk/>
            <pc:sldMk cId="2201894574" sldId="260"/>
            <ac:spMk id="4" creationId="{38896B7E-1CB5-43A1-8DAB-1077220887EB}"/>
          </ac:spMkLst>
        </pc:spChg>
        <pc:spChg chg="add del">
          <ac:chgData name="Lara Winkler" userId="621715adbec7586b" providerId="LiveId" clId="{020A27F6-3A31-4CD7-BC40-F115B95F0FC7}" dt="2020-11-29T16:35:10.209" v="107"/>
          <ac:spMkLst>
            <pc:docMk/>
            <pc:sldMk cId="2201894574" sldId="260"/>
            <ac:spMk id="5" creationId="{83293FE4-D7AE-4CB5-AFAF-3B73CB71F745}"/>
          </ac:spMkLst>
        </pc:spChg>
        <pc:spChg chg="add">
          <ac:chgData name="Lara Winkler" userId="621715adbec7586b" providerId="LiveId" clId="{020A27F6-3A31-4CD7-BC40-F115B95F0FC7}" dt="2020-11-29T17:57:06.868" v="1506" actId="26606"/>
          <ac:spMkLst>
            <pc:docMk/>
            <pc:sldMk cId="2201894574" sldId="260"/>
            <ac:spMk id="8" creationId="{827B839B-9ADE-406B-8590-F1CAEDED45A1}"/>
          </ac:spMkLst>
        </pc:spChg>
        <pc:spChg chg="add">
          <ac:chgData name="Lara Winkler" userId="621715adbec7586b" providerId="LiveId" clId="{020A27F6-3A31-4CD7-BC40-F115B95F0FC7}" dt="2020-11-29T17:57:06.868" v="1506" actId="26606"/>
          <ac:spMkLst>
            <pc:docMk/>
            <pc:sldMk cId="2201894574" sldId="260"/>
            <ac:spMk id="10" creationId="{CFE45BF0-46DB-408C-B5F7-7B11716805D4}"/>
          </ac:spMkLst>
        </pc:spChg>
        <pc:spChg chg="add">
          <ac:chgData name="Lara Winkler" userId="621715adbec7586b" providerId="LiveId" clId="{020A27F6-3A31-4CD7-BC40-F115B95F0FC7}" dt="2020-11-29T17:57:06.868" v="1506" actId="26606"/>
          <ac:spMkLst>
            <pc:docMk/>
            <pc:sldMk cId="2201894574" sldId="260"/>
            <ac:spMk id="12" creationId="{2AEBC8F2-97B1-41B4-93F1-2D289E197FBA}"/>
          </ac:spMkLst>
        </pc:spChg>
        <pc:spChg chg="add">
          <ac:chgData name="Lara Winkler" userId="621715adbec7586b" providerId="LiveId" clId="{020A27F6-3A31-4CD7-BC40-F115B95F0FC7}" dt="2020-11-29T17:57:06.868" v="1506" actId="26606"/>
          <ac:spMkLst>
            <pc:docMk/>
            <pc:sldMk cId="2201894574" sldId="260"/>
            <ac:spMk id="14" creationId="{472E3A19-F5D5-48FC-BB9C-48C2F68F598B}"/>
          </ac:spMkLst>
        </pc:spChg>
        <pc:spChg chg="add">
          <ac:chgData name="Lara Winkler" userId="621715adbec7586b" providerId="LiveId" clId="{020A27F6-3A31-4CD7-BC40-F115B95F0FC7}" dt="2020-11-29T17:57:06.868" v="1506" actId="26606"/>
          <ac:spMkLst>
            <pc:docMk/>
            <pc:sldMk cId="2201894574" sldId="260"/>
            <ac:spMk id="16" creationId="{7A62E32F-BB65-43A8-8EB5-92346890E549}"/>
          </ac:spMkLst>
        </pc:spChg>
        <pc:spChg chg="add">
          <ac:chgData name="Lara Winkler" userId="621715adbec7586b" providerId="LiveId" clId="{020A27F6-3A31-4CD7-BC40-F115B95F0FC7}" dt="2020-11-29T17:57:06.868" v="1506" actId="26606"/>
          <ac:spMkLst>
            <pc:docMk/>
            <pc:sldMk cId="2201894574" sldId="260"/>
            <ac:spMk id="18" creationId="{14E91B64-9FCC-451E-AFB4-A827D6329367}"/>
          </ac:spMkLst>
        </pc:spChg>
      </pc:sldChg>
      <pc:sldChg chg="addSp modSp mod setBg addCm delCm modCm">
        <pc:chgData name="Lara Winkler" userId="621715adbec7586b" providerId="LiveId" clId="{020A27F6-3A31-4CD7-BC40-F115B95F0FC7}" dt="2020-11-29T18:01:56.482" v="1565" actId="113"/>
        <pc:sldMkLst>
          <pc:docMk/>
          <pc:sldMk cId="1227584119" sldId="262"/>
        </pc:sldMkLst>
        <pc:spChg chg="mod">
          <ac:chgData name="Lara Winkler" userId="621715adbec7586b" providerId="LiveId" clId="{020A27F6-3A31-4CD7-BC40-F115B95F0FC7}" dt="2020-11-29T18:01:56.482" v="1565" actId="113"/>
          <ac:spMkLst>
            <pc:docMk/>
            <pc:sldMk cId="1227584119" sldId="262"/>
            <ac:spMk id="2" creationId="{ECB36F20-81B5-4F3E-8AFF-51EFAFBC90E8}"/>
          </ac:spMkLst>
        </pc:spChg>
        <pc:spChg chg="mod">
          <ac:chgData name="Lara Winkler" userId="621715adbec7586b" providerId="LiveId" clId="{020A27F6-3A31-4CD7-BC40-F115B95F0FC7}" dt="2020-11-29T18:00:56.592" v="1552" actId="20577"/>
          <ac:spMkLst>
            <pc:docMk/>
            <pc:sldMk cId="1227584119" sldId="262"/>
            <ac:spMk id="3" creationId="{B7338BAB-7CD7-47C3-A504-DC13F789B520}"/>
          </ac:spMkLst>
        </pc:spChg>
        <pc:spChg chg="add">
          <ac:chgData name="Lara Winkler" userId="621715adbec7586b" providerId="LiveId" clId="{020A27F6-3A31-4CD7-BC40-F115B95F0FC7}" dt="2020-11-29T17:57:12.535" v="1507" actId="26606"/>
          <ac:spMkLst>
            <pc:docMk/>
            <pc:sldMk cId="1227584119" sldId="262"/>
            <ac:spMk id="8" creationId="{827B839B-9ADE-406B-8590-F1CAEDED45A1}"/>
          </ac:spMkLst>
        </pc:spChg>
        <pc:spChg chg="add">
          <ac:chgData name="Lara Winkler" userId="621715adbec7586b" providerId="LiveId" clId="{020A27F6-3A31-4CD7-BC40-F115B95F0FC7}" dt="2020-11-29T17:57:12.535" v="1507" actId="26606"/>
          <ac:spMkLst>
            <pc:docMk/>
            <pc:sldMk cId="1227584119" sldId="262"/>
            <ac:spMk id="10" creationId="{CFE45BF0-46DB-408C-B5F7-7B11716805D4}"/>
          </ac:spMkLst>
        </pc:spChg>
        <pc:spChg chg="add">
          <ac:chgData name="Lara Winkler" userId="621715adbec7586b" providerId="LiveId" clId="{020A27F6-3A31-4CD7-BC40-F115B95F0FC7}" dt="2020-11-29T17:57:12.535" v="1507" actId="26606"/>
          <ac:spMkLst>
            <pc:docMk/>
            <pc:sldMk cId="1227584119" sldId="262"/>
            <ac:spMk id="12" creationId="{2AEBC8F2-97B1-41B4-93F1-2D289E197FBA}"/>
          </ac:spMkLst>
        </pc:spChg>
        <pc:spChg chg="add">
          <ac:chgData name="Lara Winkler" userId="621715adbec7586b" providerId="LiveId" clId="{020A27F6-3A31-4CD7-BC40-F115B95F0FC7}" dt="2020-11-29T17:57:12.535" v="1507" actId="26606"/>
          <ac:spMkLst>
            <pc:docMk/>
            <pc:sldMk cId="1227584119" sldId="262"/>
            <ac:spMk id="14" creationId="{472E3A19-F5D5-48FC-BB9C-48C2F68F598B}"/>
          </ac:spMkLst>
        </pc:spChg>
        <pc:spChg chg="add">
          <ac:chgData name="Lara Winkler" userId="621715adbec7586b" providerId="LiveId" clId="{020A27F6-3A31-4CD7-BC40-F115B95F0FC7}" dt="2020-11-29T17:57:12.535" v="1507" actId="26606"/>
          <ac:spMkLst>
            <pc:docMk/>
            <pc:sldMk cId="1227584119" sldId="262"/>
            <ac:spMk id="16" creationId="{7A62E32F-BB65-43A8-8EB5-92346890E549}"/>
          </ac:spMkLst>
        </pc:spChg>
        <pc:spChg chg="add">
          <ac:chgData name="Lara Winkler" userId="621715adbec7586b" providerId="LiveId" clId="{020A27F6-3A31-4CD7-BC40-F115B95F0FC7}" dt="2020-11-29T17:57:12.535" v="1507" actId="26606"/>
          <ac:spMkLst>
            <pc:docMk/>
            <pc:sldMk cId="1227584119" sldId="262"/>
            <ac:spMk id="18" creationId="{14E91B64-9FCC-451E-AFB4-A827D6329367}"/>
          </ac:spMkLst>
        </pc:spChg>
      </pc:sldChg>
      <pc:sldChg chg="del">
        <pc:chgData name="Lara Winkler" userId="621715adbec7586b" providerId="LiveId" clId="{020A27F6-3A31-4CD7-BC40-F115B95F0FC7}" dt="2020-11-29T17:37:11.367" v="1219" actId="2696"/>
        <pc:sldMkLst>
          <pc:docMk/>
          <pc:sldMk cId="764430853" sldId="263"/>
        </pc:sldMkLst>
      </pc:sldChg>
      <pc:sldChg chg="addSp modSp mod ord setBg addCm modCm">
        <pc:chgData name="Lara Winkler" userId="621715adbec7586b" providerId="LiveId" clId="{020A27F6-3A31-4CD7-BC40-F115B95F0FC7}" dt="2020-11-29T18:02:05.147" v="1567" actId="113"/>
        <pc:sldMkLst>
          <pc:docMk/>
          <pc:sldMk cId="2331336460" sldId="264"/>
        </pc:sldMkLst>
        <pc:spChg chg="mod">
          <ac:chgData name="Lara Winkler" userId="621715adbec7586b" providerId="LiveId" clId="{020A27F6-3A31-4CD7-BC40-F115B95F0FC7}" dt="2020-11-29T18:02:05.147" v="1567" actId="113"/>
          <ac:spMkLst>
            <pc:docMk/>
            <pc:sldMk cId="2331336460" sldId="264"/>
            <ac:spMk id="2" creationId="{0AB1E549-EAD2-491F-B73B-B52B94B9A990}"/>
          </ac:spMkLst>
        </pc:spChg>
        <pc:spChg chg="mod">
          <ac:chgData name="Lara Winkler" userId="621715adbec7586b" providerId="LiveId" clId="{020A27F6-3A31-4CD7-BC40-F115B95F0FC7}" dt="2020-11-29T17:58:10.476" v="1523" actId="26606"/>
          <ac:spMkLst>
            <pc:docMk/>
            <pc:sldMk cId="2331336460" sldId="264"/>
            <ac:spMk id="3" creationId="{90BF0ED1-FBA0-4002-95E8-62A02F816D5B}"/>
          </ac:spMkLst>
        </pc:spChg>
        <pc:spChg chg="add">
          <ac:chgData name="Lara Winkler" userId="621715adbec7586b" providerId="LiveId" clId="{020A27F6-3A31-4CD7-BC40-F115B95F0FC7}" dt="2020-11-29T17:58:10.476" v="1523" actId="26606"/>
          <ac:spMkLst>
            <pc:docMk/>
            <pc:sldMk cId="2331336460" sldId="264"/>
            <ac:spMk id="8" creationId="{827B839B-9ADE-406B-8590-F1CAEDED45A1}"/>
          </ac:spMkLst>
        </pc:spChg>
        <pc:spChg chg="add">
          <ac:chgData name="Lara Winkler" userId="621715adbec7586b" providerId="LiveId" clId="{020A27F6-3A31-4CD7-BC40-F115B95F0FC7}" dt="2020-11-29T17:58:10.476" v="1523" actId="26606"/>
          <ac:spMkLst>
            <pc:docMk/>
            <pc:sldMk cId="2331336460" sldId="264"/>
            <ac:spMk id="10" creationId="{CFE45BF0-46DB-408C-B5F7-7B11716805D4}"/>
          </ac:spMkLst>
        </pc:spChg>
        <pc:spChg chg="add">
          <ac:chgData name="Lara Winkler" userId="621715adbec7586b" providerId="LiveId" clId="{020A27F6-3A31-4CD7-BC40-F115B95F0FC7}" dt="2020-11-29T17:58:10.476" v="1523" actId="26606"/>
          <ac:spMkLst>
            <pc:docMk/>
            <pc:sldMk cId="2331336460" sldId="264"/>
            <ac:spMk id="12" creationId="{2AEBC8F2-97B1-41B4-93F1-2D289E197FBA}"/>
          </ac:spMkLst>
        </pc:spChg>
        <pc:spChg chg="add">
          <ac:chgData name="Lara Winkler" userId="621715adbec7586b" providerId="LiveId" clId="{020A27F6-3A31-4CD7-BC40-F115B95F0FC7}" dt="2020-11-29T17:58:10.476" v="1523" actId="26606"/>
          <ac:spMkLst>
            <pc:docMk/>
            <pc:sldMk cId="2331336460" sldId="264"/>
            <ac:spMk id="14" creationId="{472E3A19-F5D5-48FC-BB9C-48C2F68F598B}"/>
          </ac:spMkLst>
        </pc:spChg>
        <pc:spChg chg="add">
          <ac:chgData name="Lara Winkler" userId="621715adbec7586b" providerId="LiveId" clId="{020A27F6-3A31-4CD7-BC40-F115B95F0FC7}" dt="2020-11-29T17:58:10.476" v="1523" actId="26606"/>
          <ac:spMkLst>
            <pc:docMk/>
            <pc:sldMk cId="2331336460" sldId="264"/>
            <ac:spMk id="16" creationId="{7A62E32F-BB65-43A8-8EB5-92346890E549}"/>
          </ac:spMkLst>
        </pc:spChg>
        <pc:spChg chg="add">
          <ac:chgData name="Lara Winkler" userId="621715adbec7586b" providerId="LiveId" clId="{020A27F6-3A31-4CD7-BC40-F115B95F0FC7}" dt="2020-11-29T17:58:10.476" v="1523" actId="26606"/>
          <ac:spMkLst>
            <pc:docMk/>
            <pc:sldMk cId="2331336460" sldId="264"/>
            <ac:spMk id="18" creationId="{14E91B64-9FCC-451E-AFB4-A827D6329367}"/>
          </ac:spMkLst>
        </pc:spChg>
      </pc:sldChg>
      <pc:sldChg chg="modSp new del mod">
        <pc:chgData name="Lara Winkler" userId="621715adbec7586b" providerId="LiveId" clId="{020A27F6-3A31-4CD7-BC40-F115B95F0FC7}" dt="2020-11-29T17:04:51.543" v="816" actId="680"/>
        <pc:sldMkLst>
          <pc:docMk/>
          <pc:sldMk cId="786224321" sldId="265"/>
        </pc:sldMkLst>
        <pc:spChg chg="mod">
          <ac:chgData name="Lara Winkler" userId="621715adbec7586b" providerId="LiveId" clId="{020A27F6-3A31-4CD7-BC40-F115B95F0FC7}" dt="2020-11-29T17:04:51.258" v="815" actId="20577"/>
          <ac:spMkLst>
            <pc:docMk/>
            <pc:sldMk cId="786224321" sldId="265"/>
            <ac:spMk id="2" creationId="{47549F8C-B0B8-4521-806B-085163E8659C}"/>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1-29T18:44:59.948" idx="11">
    <p:pos x="131" y="50"/>
    <p:text>Vor der Erfindung von Computern musste die Regierung Briefe aufwendig mit Wasserdampf aufmachen. Mit dem häufigeren Nutzen von Online Nachrichten musste die Regierung einfach deine Nachrichten Abfangen.
Im Gegensatz zu dem Brief öffnen kann man Nachrichten in großen maße abfangen.
Man kann Heutzutage  auch jedes Gesräch mithören und bei bestimmten Keywords schlägt dann ein Algorythmus Alarm, sodass diese Personen genauer unter die Lupe genommen werden.
Selbst der bravste Bürger will seine Geheimnisse keinem Fremden erzählen, deswegen braucehn wir Sicherheit und Datenschutz.</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29T18:12:12.645" idx="5">
    <p:pos x="54" y="2162"/>
    <p:text>Viele begeisterte Freiwillige tippten dann den Code vom Buch ab und flugs stand der Code der Weltgemeinschaft in digitaler Form (PGPi) zur Kompilierung zur Verfügung. Denn die Regierung war nicht in der Lage den Export von Büchern zu verbieten.</p:text>
    <p:extLst>
      <p:ext uri="{C676402C-5697-4E1C-873F-D02D1690AC5C}">
        <p15:threadingInfo xmlns:p15="http://schemas.microsoft.com/office/powerpoint/2012/main" timeZoneBias="-60"/>
      </p:ext>
    </p:extLst>
  </p:cm>
  <p:cm authorId="1" dt="2020-11-29T18:14:39.770" idx="6">
    <p:pos x="43" y="1656"/>
    <p:text>PGP Verschlüsselung durfte damals nicht ohne Lizenz exportiert werden. Sie unterlag, wie der Waffenhandel, dem US-Exportgesetz</p:text>
    <p:extLst>
      <p:ext uri="{C676402C-5697-4E1C-873F-D02D1690AC5C}">
        <p15:threadingInfo xmlns:p15="http://schemas.microsoft.com/office/powerpoint/2012/main" timeZoneBias="-60"/>
      </p:ext>
    </p:extLst>
  </p:cm>
  <p:cm authorId="1" dt="2020-11-29T18:23:44.918" idx="7">
    <p:pos x="26" y="2660"/>
    <p:text>Das liegt daran das die eingesetzten, komplexen Verschlüsselungsalgorithmen nicht einmal durch den amerikanischen Geheimdienst geknackt werden konnten.  Deswegen wollten sie den Export der PGP Verschlüsselung verhindern.</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29T18:04:58.420" idx="3">
    <p:pos x="223" y="1623"/>
    <p:text>Dabei wird die eigentliche Nachricht auf die einfachere symmetrische Weise verschlüsselt, aber der verwendete Schlüssel erfährt die komplexere asymmetrische Verschlüsselung. Es wird bei diesem Verfahren also jedes Mal gemäß Zufallsprinzip ein neuer symmetrischer Schlüssel, der Session Key, erzeugt.</p:text>
    <p:extLst>
      <p:ext uri="{C676402C-5697-4E1C-873F-D02D1690AC5C}">
        <p15:threadingInfo xmlns:p15="http://schemas.microsoft.com/office/powerpoint/2012/main" timeZoneBias="-60"/>
      </p:ext>
    </p:extLst>
  </p:cm>
  <p:cm authorId="1" dt="2020-11-29T18:06:30.559" idx="4">
    <p:pos x="168" y="2710"/>
    <p:text>und dann an die Nachricht angehängt. Auf diese Weise kann die Nachricht völlig problemlos gleichzeitig für mehrere Empfänger verschlüsselt werden</p:text>
    <p:extLst>
      <p:ext uri="{C676402C-5697-4E1C-873F-D02D1690AC5C}">
        <p15:threadingInfo xmlns:p15="http://schemas.microsoft.com/office/powerpoint/2012/main" timeZoneBias="-60"/>
      </p:ext>
    </p:extLst>
  </p:cm>
  <p:cm authorId="1" dt="2020-11-29T18:30:04.138" idx="8">
    <p:pos x="197" y="2173"/>
    <p:text>Alle Nachrichten werden an einen bestimmten Empfänger mit seinem öffentlichen Schlüssel verschlüsselt werden, um schließlich nur mit dessen privatem Schlüssel wieder entschlüsselt werden zu können</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29T18:31:14.634" idx="9">
    <p:pos x="218" y="114"/>
    <p:text>OpenPGP ist ein nicht proprietäres Protokoll</p:text>
    <p:extLst>
      <p:ext uri="{C676402C-5697-4E1C-873F-D02D1690AC5C}">
        <p15:threadingInfo xmlns:p15="http://schemas.microsoft.com/office/powerpoint/2012/main" timeZoneBias="-60"/>
      </p:ext>
    </p:extLst>
  </p:cm>
  <p:cm authorId="1" dt="2020-11-29T18:32:57.661" idx="10">
    <p:pos x="164" y="3736"/>
    <p:text>PGP und später OpenPGP sind zum Standard aller E-Mails Verschlüsselungen geworden</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E0233-8494-417B-ABE8-6B40CF773997}" type="datetimeFigureOut">
              <a:rPr lang="de-AT" smtClean="0"/>
              <a:t>29.11.2020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8FDD9-030C-49FB-A5DE-3E8C5FF2F2C8}" type="slidenum">
              <a:rPr lang="de-AT" smtClean="0"/>
              <a:t>‹Nr.›</a:t>
            </a:fld>
            <a:endParaRPr lang="de-AT"/>
          </a:p>
        </p:txBody>
      </p:sp>
    </p:spTree>
    <p:extLst>
      <p:ext uri="{BB962C8B-B14F-4D97-AF65-F5344CB8AC3E}">
        <p14:creationId xmlns:p14="http://schemas.microsoft.com/office/powerpoint/2010/main" val="310766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8F58FDD9-030C-49FB-A5DE-3E8C5FF2F2C8}" type="slidenum">
              <a:rPr lang="de-AT" smtClean="0"/>
              <a:t>6</a:t>
            </a:fld>
            <a:endParaRPr lang="de-AT"/>
          </a:p>
        </p:txBody>
      </p:sp>
    </p:spTree>
    <p:extLst>
      <p:ext uri="{BB962C8B-B14F-4D97-AF65-F5344CB8AC3E}">
        <p14:creationId xmlns:p14="http://schemas.microsoft.com/office/powerpoint/2010/main" val="92564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0601AF-7BCC-45F9-BBD1-577CB7FC2AE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E67011E9-C419-4772-B502-D41A9D92A1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627646B3-2CEC-4CCC-9409-AF519B118088}"/>
              </a:ext>
            </a:extLst>
          </p:cNvPr>
          <p:cNvSpPr>
            <a:spLocks noGrp="1"/>
          </p:cNvSpPr>
          <p:nvPr>
            <p:ph type="dt" sz="half" idx="10"/>
          </p:nvPr>
        </p:nvSpPr>
        <p:spPr/>
        <p:txBody>
          <a:bodyPr/>
          <a:lstStyle/>
          <a:p>
            <a:fld id="{4BD5B4DC-5D9F-4AEA-B072-8EE92899DD87}" type="datetimeFigureOut">
              <a:rPr lang="de-AT" smtClean="0"/>
              <a:t>29.11.2020</a:t>
            </a:fld>
            <a:endParaRPr lang="de-AT"/>
          </a:p>
        </p:txBody>
      </p:sp>
      <p:sp>
        <p:nvSpPr>
          <p:cNvPr id="5" name="Fußzeilenplatzhalter 4">
            <a:extLst>
              <a:ext uri="{FF2B5EF4-FFF2-40B4-BE49-F238E27FC236}">
                <a16:creationId xmlns:a16="http://schemas.microsoft.com/office/drawing/2014/main" id="{C8FC992F-E217-4826-BCC8-2B8174A8AC8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ECF1AD46-1DFE-4D25-A7D1-302E4AC1AB60}"/>
              </a:ext>
            </a:extLst>
          </p:cNvPr>
          <p:cNvSpPr>
            <a:spLocks noGrp="1"/>
          </p:cNvSpPr>
          <p:nvPr>
            <p:ph type="sldNum" sz="quarter" idx="12"/>
          </p:nvPr>
        </p:nvSpPr>
        <p:spPr/>
        <p:txBody>
          <a:bodyPr/>
          <a:lstStyle/>
          <a:p>
            <a:fld id="{6AC970DE-4780-488D-B15C-FF1326B3CDD9}" type="slidenum">
              <a:rPr lang="de-AT" smtClean="0"/>
              <a:t>‹Nr.›</a:t>
            </a:fld>
            <a:endParaRPr lang="de-AT"/>
          </a:p>
        </p:txBody>
      </p:sp>
    </p:spTree>
    <p:extLst>
      <p:ext uri="{BB962C8B-B14F-4D97-AF65-F5344CB8AC3E}">
        <p14:creationId xmlns:p14="http://schemas.microsoft.com/office/powerpoint/2010/main" val="73787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D37E23-870E-4216-9838-ED0361CF3197}"/>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4AE3E8DC-BE4D-4A0D-A0AA-FAC137A790A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BCDA5BA-A074-43B3-84F5-F50A6004DCC2}"/>
              </a:ext>
            </a:extLst>
          </p:cNvPr>
          <p:cNvSpPr>
            <a:spLocks noGrp="1"/>
          </p:cNvSpPr>
          <p:nvPr>
            <p:ph type="dt" sz="half" idx="10"/>
          </p:nvPr>
        </p:nvSpPr>
        <p:spPr/>
        <p:txBody>
          <a:bodyPr/>
          <a:lstStyle/>
          <a:p>
            <a:fld id="{4BD5B4DC-5D9F-4AEA-B072-8EE92899DD87}" type="datetimeFigureOut">
              <a:rPr lang="de-AT" smtClean="0"/>
              <a:t>29.11.2020</a:t>
            </a:fld>
            <a:endParaRPr lang="de-AT"/>
          </a:p>
        </p:txBody>
      </p:sp>
      <p:sp>
        <p:nvSpPr>
          <p:cNvPr id="5" name="Fußzeilenplatzhalter 4">
            <a:extLst>
              <a:ext uri="{FF2B5EF4-FFF2-40B4-BE49-F238E27FC236}">
                <a16:creationId xmlns:a16="http://schemas.microsoft.com/office/drawing/2014/main" id="{10C07CC3-9FF2-496D-BCF3-CB9F4CDC221A}"/>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D5ACCF6F-28A8-4F35-BC91-D9CC4C745794}"/>
              </a:ext>
            </a:extLst>
          </p:cNvPr>
          <p:cNvSpPr>
            <a:spLocks noGrp="1"/>
          </p:cNvSpPr>
          <p:nvPr>
            <p:ph type="sldNum" sz="quarter" idx="12"/>
          </p:nvPr>
        </p:nvSpPr>
        <p:spPr/>
        <p:txBody>
          <a:bodyPr/>
          <a:lstStyle/>
          <a:p>
            <a:fld id="{6AC970DE-4780-488D-B15C-FF1326B3CDD9}" type="slidenum">
              <a:rPr lang="de-AT" smtClean="0"/>
              <a:t>‹Nr.›</a:t>
            </a:fld>
            <a:endParaRPr lang="de-AT"/>
          </a:p>
        </p:txBody>
      </p:sp>
    </p:spTree>
    <p:extLst>
      <p:ext uri="{BB962C8B-B14F-4D97-AF65-F5344CB8AC3E}">
        <p14:creationId xmlns:p14="http://schemas.microsoft.com/office/powerpoint/2010/main" val="120757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A2E5724-CD1A-4D72-A5BD-F76B858421C2}"/>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897473A3-BAB8-4D28-A73F-9D02ABE812F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B0ACB764-3535-42FD-9995-3490C1845A65}"/>
              </a:ext>
            </a:extLst>
          </p:cNvPr>
          <p:cNvSpPr>
            <a:spLocks noGrp="1"/>
          </p:cNvSpPr>
          <p:nvPr>
            <p:ph type="dt" sz="half" idx="10"/>
          </p:nvPr>
        </p:nvSpPr>
        <p:spPr/>
        <p:txBody>
          <a:bodyPr/>
          <a:lstStyle/>
          <a:p>
            <a:fld id="{4BD5B4DC-5D9F-4AEA-B072-8EE92899DD87}" type="datetimeFigureOut">
              <a:rPr lang="de-AT" smtClean="0"/>
              <a:t>29.11.2020</a:t>
            </a:fld>
            <a:endParaRPr lang="de-AT"/>
          </a:p>
        </p:txBody>
      </p:sp>
      <p:sp>
        <p:nvSpPr>
          <p:cNvPr id="5" name="Fußzeilenplatzhalter 4">
            <a:extLst>
              <a:ext uri="{FF2B5EF4-FFF2-40B4-BE49-F238E27FC236}">
                <a16:creationId xmlns:a16="http://schemas.microsoft.com/office/drawing/2014/main" id="{87D07DDF-A000-47E8-8089-2E6BD5C8E6EB}"/>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F02389D0-41C6-4BB4-A932-A03D2B292D17}"/>
              </a:ext>
            </a:extLst>
          </p:cNvPr>
          <p:cNvSpPr>
            <a:spLocks noGrp="1"/>
          </p:cNvSpPr>
          <p:nvPr>
            <p:ph type="sldNum" sz="quarter" idx="12"/>
          </p:nvPr>
        </p:nvSpPr>
        <p:spPr/>
        <p:txBody>
          <a:bodyPr/>
          <a:lstStyle/>
          <a:p>
            <a:fld id="{6AC970DE-4780-488D-B15C-FF1326B3CDD9}" type="slidenum">
              <a:rPr lang="de-AT" smtClean="0"/>
              <a:t>‹Nr.›</a:t>
            </a:fld>
            <a:endParaRPr lang="de-AT"/>
          </a:p>
        </p:txBody>
      </p:sp>
    </p:spTree>
    <p:extLst>
      <p:ext uri="{BB962C8B-B14F-4D97-AF65-F5344CB8AC3E}">
        <p14:creationId xmlns:p14="http://schemas.microsoft.com/office/powerpoint/2010/main" val="259178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A4483-0D1D-447F-B826-4A5513C92296}"/>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39FE93CE-CF4F-40A0-89BF-476346F21F1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ACA22427-D39F-4B30-AFC0-F5E686CA132D}"/>
              </a:ext>
            </a:extLst>
          </p:cNvPr>
          <p:cNvSpPr>
            <a:spLocks noGrp="1"/>
          </p:cNvSpPr>
          <p:nvPr>
            <p:ph type="dt" sz="half" idx="10"/>
          </p:nvPr>
        </p:nvSpPr>
        <p:spPr/>
        <p:txBody>
          <a:bodyPr/>
          <a:lstStyle/>
          <a:p>
            <a:fld id="{4BD5B4DC-5D9F-4AEA-B072-8EE92899DD87}" type="datetimeFigureOut">
              <a:rPr lang="de-AT" smtClean="0"/>
              <a:t>29.11.2020</a:t>
            </a:fld>
            <a:endParaRPr lang="de-AT"/>
          </a:p>
        </p:txBody>
      </p:sp>
      <p:sp>
        <p:nvSpPr>
          <p:cNvPr id="5" name="Fußzeilenplatzhalter 4">
            <a:extLst>
              <a:ext uri="{FF2B5EF4-FFF2-40B4-BE49-F238E27FC236}">
                <a16:creationId xmlns:a16="http://schemas.microsoft.com/office/drawing/2014/main" id="{E136E687-F3AC-4966-A6B5-B9B57C7E88C8}"/>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F8403C4-EA6E-46E3-806A-D9E0B8B11093}"/>
              </a:ext>
            </a:extLst>
          </p:cNvPr>
          <p:cNvSpPr>
            <a:spLocks noGrp="1"/>
          </p:cNvSpPr>
          <p:nvPr>
            <p:ph type="sldNum" sz="quarter" idx="12"/>
          </p:nvPr>
        </p:nvSpPr>
        <p:spPr/>
        <p:txBody>
          <a:bodyPr/>
          <a:lstStyle/>
          <a:p>
            <a:fld id="{6AC970DE-4780-488D-B15C-FF1326B3CDD9}" type="slidenum">
              <a:rPr lang="de-AT" smtClean="0"/>
              <a:t>‹Nr.›</a:t>
            </a:fld>
            <a:endParaRPr lang="de-AT"/>
          </a:p>
        </p:txBody>
      </p:sp>
    </p:spTree>
    <p:extLst>
      <p:ext uri="{BB962C8B-B14F-4D97-AF65-F5344CB8AC3E}">
        <p14:creationId xmlns:p14="http://schemas.microsoft.com/office/powerpoint/2010/main" val="37153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0005C0-DBD5-4DE7-A3D3-550B98E9466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8275BE40-DEB3-4156-9D4D-F4E5618CE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9DE5C85-2FC4-4E1A-91E5-6687E7575603}"/>
              </a:ext>
            </a:extLst>
          </p:cNvPr>
          <p:cNvSpPr>
            <a:spLocks noGrp="1"/>
          </p:cNvSpPr>
          <p:nvPr>
            <p:ph type="dt" sz="half" idx="10"/>
          </p:nvPr>
        </p:nvSpPr>
        <p:spPr/>
        <p:txBody>
          <a:bodyPr/>
          <a:lstStyle/>
          <a:p>
            <a:fld id="{4BD5B4DC-5D9F-4AEA-B072-8EE92899DD87}" type="datetimeFigureOut">
              <a:rPr lang="de-AT" smtClean="0"/>
              <a:t>29.11.2020</a:t>
            </a:fld>
            <a:endParaRPr lang="de-AT"/>
          </a:p>
        </p:txBody>
      </p:sp>
      <p:sp>
        <p:nvSpPr>
          <p:cNvPr id="5" name="Fußzeilenplatzhalter 4">
            <a:extLst>
              <a:ext uri="{FF2B5EF4-FFF2-40B4-BE49-F238E27FC236}">
                <a16:creationId xmlns:a16="http://schemas.microsoft.com/office/drawing/2014/main" id="{0F71D0E5-E24D-4ECA-8B69-1BC480917E9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2AC5FB4B-D8B9-4487-AE6F-DEBFDC8F2622}"/>
              </a:ext>
            </a:extLst>
          </p:cNvPr>
          <p:cNvSpPr>
            <a:spLocks noGrp="1"/>
          </p:cNvSpPr>
          <p:nvPr>
            <p:ph type="sldNum" sz="quarter" idx="12"/>
          </p:nvPr>
        </p:nvSpPr>
        <p:spPr/>
        <p:txBody>
          <a:bodyPr/>
          <a:lstStyle/>
          <a:p>
            <a:fld id="{6AC970DE-4780-488D-B15C-FF1326B3CDD9}" type="slidenum">
              <a:rPr lang="de-AT" smtClean="0"/>
              <a:t>‹Nr.›</a:t>
            </a:fld>
            <a:endParaRPr lang="de-AT"/>
          </a:p>
        </p:txBody>
      </p:sp>
    </p:spTree>
    <p:extLst>
      <p:ext uri="{BB962C8B-B14F-4D97-AF65-F5344CB8AC3E}">
        <p14:creationId xmlns:p14="http://schemas.microsoft.com/office/powerpoint/2010/main" val="188969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6FA0B8-5652-4EC0-9F23-56E2CDF245EA}"/>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4B60E7FA-7DF9-4255-9646-AD587121E9D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3EC69975-CD70-48D6-A007-67C1DCB6144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3D1E138D-7B93-4C1D-8621-2714CBE1625E}"/>
              </a:ext>
            </a:extLst>
          </p:cNvPr>
          <p:cNvSpPr>
            <a:spLocks noGrp="1"/>
          </p:cNvSpPr>
          <p:nvPr>
            <p:ph type="dt" sz="half" idx="10"/>
          </p:nvPr>
        </p:nvSpPr>
        <p:spPr/>
        <p:txBody>
          <a:bodyPr/>
          <a:lstStyle/>
          <a:p>
            <a:fld id="{4BD5B4DC-5D9F-4AEA-B072-8EE92899DD87}" type="datetimeFigureOut">
              <a:rPr lang="de-AT" smtClean="0"/>
              <a:t>29.11.2020</a:t>
            </a:fld>
            <a:endParaRPr lang="de-AT"/>
          </a:p>
        </p:txBody>
      </p:sp>
      <p:sp>
        <p:nvSpPr>
          <p:cNvPr id="6" name="Fußzeilenplatzhalter 5">
            <a:extLst>
              <a:ext uri="{FF2B5EF4-FFF2-40B4-BE49-F238E27FC236}">
                <a16:creationId xmlns:a16="http://schemas.microsoft.com/office/drawing/2014/main" id="{A2EE4EA2-8F82-46D0-88A0-9793E821C156}"/>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EB79C51B-3845-4C85-9243-98D8687C1477}"/>
              </a:ext>
            </a:extLst>
          </p:cNvPr>
          <p:cNvSpPr>
            <a:spLocks noGrp="1"/>
          </p:cNvSpPr>
          <p:nvPr>
            <p:ph type="sldNum" sz="quarter" idx="12"/>
          </p:nvPr>
        </p:nvSpPr>
        <p:spPr/>
        <p:txBody>
          <a:bodyPr/>
          <a:lstStyle/>
          <a:p>
            <a:fld id="{6AC970DE-4780-488D-B15C-FF1326B3CDD9}" type="slidenum">
              <a:rPr lang="de-AT" smtClean="0"/>
              <a:t>‹Nr.›</a:t>
            </a:fld>
            <a:endParaRPr lang="de-AT"/>
          </a:p>
        </p:txBody>
      </p:sp>
    </p:spTree>
    <p:extLst>
      <p:ext uri="{BB962C8B-B14F-4D97-AF65-F5344CB8AC3E}">
        <p14:creationId xmlns:p14="http://schemas.microsoft.com/office/powerpoint/2010/main" val="261626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99BF80-C14E-4043-AB0A-7B6771BE46B1}"/>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C1662F59-1869-4655-B0C5-A4042628F4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253879F-E886-4D79-8E0F-4FBAF3003A9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75157E76-81EB-4A30-BAC6-753A45F8D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1AF6E56-CFA9-44BB-89E1-82617CC2652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D3AF1B0E-364F-4AF4-83E7-C635AD19AB6A}"/>
              </a:ext>
            </a:extLst>
          </p:cNvPr>
          <p:cNvSpPr>
            <a:spLocks noGrp="1"/>
          </p:cNvSpPr>
          <p:nvPr>
            <p:ph type="dt" sz="half" idx="10"/>
          </p:nvPr>
        </p:nvSpPr>
        <p:spPr/>
        <p:txBody>
          <a:bodyPr/>
          <a:lstStyle/>
          <a:p>
            <a:fld id="{4BD5B4DC-5D9F-4AEA-B072-8EE92899DD87}" type="datetimeFigureOut">
              <a:rPr lang="de-AT" smtClean="0"/>
              <a:t>29.11.2020</a:t>
            </a:fld>
            <a:endParaRPr lang="de-AT"/>
          </a:p>
        </p:txBody>
      </p:sp>
      <p:sp>
        <p:nvSpPr>
          <p:cNvPr id="8" name="Fußzeilenplatzhalter 7">
            <a:extLst>
              <a:ext uri="{FF2B5EF4-FFF2-40B4-BE49-F238E27FC236}">
                <a16:creationId xmlns:a16="http://schemas.microsoft.com/office/drawing/2014/main" id="{D1250328-DFA8-4570-9979-05DA433CB1A9}"/>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6264C5A8-3DF6-44FA-B4B4-BF95093F69F1}"/>
              </a:ext>
            </a:extLst>
          </p:cNvPr>
          <p:cNvSpPr>
            <a:spLocks noGrp="1"/>
          </p:cNvSpPr>
          <p:nvPr>
            <p:ph type="sldNum" sz="quarter" idx="12"/>
          </p:nvPr>
        </p:nvSpPr>
        <p:spPr/>
        <p:txBody>
          <a:bodyPr/>
          <a:lstStyle/>
          <a:p>
            <a:fld id="{6AC970DE-4780-488D-B15C-FF1326B3CDD9}" type="slidenum">
              <a:rPr lang="de-AT" smtClean="0"/>
              <a:t>‹Nr.›</a:t>
            </a:fld>
            <a:endParaRPr lang="de-AT"/>
          </a:p>
        </p:txBody>
      </p:sp>
    </p:spTree>
    <p:extLst>
      <p:ext uri="{BB962C8B-B14F-4D97-AF65-F5344CB8AC3E}">
        <p14:creationId xmlns:p14="http://schemas.microsoft.com/office/powerpoint/2010/main" val="267157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850A46-F8DD-4EBC-96F6-304E5E673AC0}"/>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4E17FF8F-7861-4004-9BFB-CDD375ACAB41}"/>
              </a:ext>
            </a:extLst>
          </p:cNvPr>
          <p:cNvSpPr>
            <a:spLocks noGrp="1"/>
          </p:cNvSpPr>
          <p:nvPr>
            <p:ph type="dt" sz="half" idx="10"/>
          </p:nvPr>
        </p:nvSpPr>
        <p:spPr/>
        <p:txBody>
          <a:bodyPr/>
          <a:lstStyle/>
          <a:p>
            <a:fld id="{4BD5B4DC-5D9F-4AEA-B072-8EE92899DD87}" type="datetimeFigureOut">
              <a:rPr lang="de-AT" smtClean="0"/>
              <a:t>29.11.2020</a:t>
            </a:fld>
            <a:endParaRPr lang="de-AT"/>
          </a:p>
        </p:txBody>
      </p:sp>
      <p:sp>
        <p:nvSpPr>
          <p:cNvPr id="4" name="Fußzeilenplatzhalter 3">
            <a:extLst>
              <a:ext uri="{FF2B5EF4-FFF2-40B4-BE49-F238E27FC236}">
                <a16:creationId xmlns:a16="http://schemas.microsoft.com/office/drawing/2014/main" id="{BB6E2D9F-60CF-4B37-9C34-2C561E1F385E}"/>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F94D27B4-B633-48D8-A7EB-3449DF9C9A51}"/>
              </a:ext>
            </a:extLst>
          </p:cNvPr>
          <p:cNvSpPr>
            <a:spLocks noGrp="1"/>
          </p:cNvSpPr>
          <p:nvPr>
            <p:ph type="sldNum" sz="quarter" idx="12"/>
          </p:nvPr>
        </p:nvSpPr>
        <p:spPr/>
        <p:txBody>
          <a:bodyPr/>
          <a:lstStyle/>
          <a:p>
            <a:fld id="{6AC970DE-4780-488D-B15C-FF1326B3CDD9}" type="slidenum">
              <a:rPr lang="de-AT" smtClean="0"/>
              <a:t>‹Nr.›</a:t>
            </a:fld>
            <a:endParaRPr lang="de-AT"/>
          </a:p>
        </p:txBody>
      </p:sp>
    </p:spTree>
    <p:extLst>
      <p:ext uri="{BB962C8B-B14F-4D97-AF65-F5344CB8AC3E}">
        <p14:creationId xmlns:p14="http://schemas.microsoft.com/office/powerpoint/2010/main" val="47411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E6594D0-988B-4485-A08E-DA9A78C28D63}"/>
              </a:ext>
            </a:extLst>
          </p:cNvPr>
          <p:cNvSpPr>
            <a:spLocks noGrp="1"/>
          </p:cNvSpPr>
          <p:nvPr>
            <p:ph type="dt" sz="half" idx="10"/>
          </p:nvPr>
        </p:nvSpPr>
        <p:spPr/>
        <p:txBody>
          <a:bodyPr/>
          <a:lstStyle/>
          <a:p>
            <a:fld id="{4BD5B4DC-5D9F-4AEA-B072-8EE92899DD87}" type="datetimeFigureOut">
              <a:rPr lang="de-AT" smtClean="0"/>
              <a:t>29.11.2020</a:t>
            </a:fld>
            <a:endParaRPr lang="de-AT"/>
          </a:p>
        </p:txBody>
      </p:sp>
      <p:sp>
        <p:nvSpPr>
          <p:cNvPr id="3" name="Fußzeilenplatzhalter 2">
            <a:extLst>
              <a:ext uri="{FF2B5EF4-FFF2-40B4-BE49-F238E27FC236}">
                <a16:creationId xmlns:a16="http://schemas.microsoft.com/office/drawing/2014/main" id="{E8907CD1-4C8C-4F6B-B2DD-F7AEB45AD4FF}"/>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822BFF16-81F0-4112-B08A-C600EB6244DF}"/>
              </a:ext>
            </a:extLst>
          </p:cNvPr>
          <p:cNvSpPr>
            <a:spLocks noGrp="1"/>
          </p:cNvSpPr>
          <p:nvPr>
            <p:ph type="sldNum" sz="quarter" idx="12"/>
          </p:nvPr>
        </p:nvSpPr>
        <p:spPr/>
        <p:txBody>
          <a:bodyPr/>
          <a:lstStyle/>
          <a:p>
            <a:fld id="{6AC970DE-4780-488D-B15C-FF1326B3CDD9}" type="slidenum">
              <a:rPr lang="de-AT" smtClean="0"/>
              <a:t>‹Nr.›</a:t>
            </a:fld>
            <a:endParaRPr lang="de-AT"/>
          </a:p>
        </p:txBody>
      </p:sp>
    </p:spTree>
    <p:extLst>
      <p:ext uri="{BB962C8B-B14F-4D97-AF65-F5344CB8AC3E}">
        <p14:creationId xmlns:p14="http://schemas.microsoft.com/office/powerpoint/2010/main" val="152778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F3E95C-58D1-4691-8F68-289F3414F9B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D3682FD2-8B9F-4ADB-908B-20D8BE6F2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0E1FC276-A71F-494F-A530-561F6492C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253118-C889-4FE6-BC0E-2536160C4993}"/>
              </a:ext>
            </a:extLst>
          </p:cNvPr>
          <p:cNvSpPr>
            <a:spLocks noGrp="1"/>
          </p:cNvSpPr>
          <p:nvPr>
            <p:ph type="dt" sz="half" idx="10"/>
          </p:nvPr>
        </p:nvSpPr>
        <p:spPr/>
        <p:txBody>
          <a:bodyPr/>
          <a:lstStyle/>
          <a:p>
            <a:fld id="{4BD5B4DC-5D9F-4AEA-B072-8EE92899DD87}" type="datetimeFigureOut">
              <a:rPr lang="de-AT" smtClean="0"/>
              <a:t>29.11.2020</a:t>
            </a:fld>
            <a:endParaRPr lang="de-AT"/>
          </a:p>
        </p:txBody>
      </p:sp>
      <p:sp>
        <p:nvSpPr>
          <p:cNvPr id="6" name="Fußzeilenplatzhalter 5">
            <a:extLst>
              <a:ext uri="{FF2B5EF4-FFF2-40B4-BE49-F238E27FC236}">
                <a16:creationId xmlns:a16="http://schemas.microsoft.com/office/drawing/2014/main" id="{D2E8239C-98CF-4DB8-8AEA-D46C35401C4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849B5AF-931A-4FAB-9540-4C0A2561DA8C}"/>
              </a:ext>
            </a:extLst>
          </p:cNvPr>
          <p:cNvSpPr>
            <a:spLocks noGrp="1"/>
          </p:cNvSpPr>
          <p:nvPr>
            <p:ph type="sldNum" sz="quarter" idx="12"/>
          </p:nvPr>
        </p:nvSpPr>
        <p:spPr/>
        <p:txBody>
          <a:bodyPr/>
          <a:lstStyle/>
          <a:p>
            <a:fld id="{6AC970DE-4780-488D-B15C-FF1326B3CDD9}" type="slidenum">
              <a:rPr lang="de-AT" smtClean="0"/>
              <a:t>‹Nr.›</a:t>
            </a:fld>
            <a:endParaRPr lang="de-AT"/>
          </a:p>
        </p:txBody>
      </p:sp>
    </p:spTree>
    <p:extLst>
      <p:ext uri="{BB962C8B-B14F-4D97-AF65-F5344CB8AC3E}">
        <p14:creationId xmlns:p14="http://schemas.microsoft.com/office/powerpoint/2010/main" val="74698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F64A4-4B01-4330-A0FB-4B953D1215B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C74C71FA-643E-4F88-B651-39AF489A4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1F3A06E4-86F9-4257-B2B3-438DBA40B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B36B8E2-3BE3-48D1-B2F4-055B07E854F8}"/>
              </a:ext>
            </a:extLst>
          </p:cNvPr>
          <p:cNvSpPr>
            <a:spLocks noGrp="1"/>
          </p:cNvSpPr>
          <p:nvPr>
            <p:ph type="dt" sz="half" idx="10"/>
          </p:nvPr>
        </p:nvSpPr>
        <p:spPr/>
        <p:txBody>
          <a:bodyPr/>
          <a:lstStyle/>
          <a:p>
            <a:fld id="{4BD5B4DC-5D9F-4AEA-B072-8EE92899DD87}" type="datetimeFigureOut">
              <a:rPr lang="de-AT" smtClean="0"/>
              <a:t>29.11.2020</a:t>
            </a:fld>
            <a:endParaRPr lang="de-AT"/>
          </a:p>
        </p:txBody>
      </p:sp>
      <p:sp>
        <p:nvSpPr>
          <p:cNvPr id="6" name="Fußzeilenplatzhalter 5">
            <a:extLst>
              <a:ext uri="{FF2B5EF4-FFF2-40B4-BE49-F238E27FC236}">
                <a16:creationId xmlns:a16="http://schemas.microsoft.com/office/drawing/2014/main" id="{6CCF7E82-7F8E-4D63-8D6C-025282DE6A5A}"/>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537FF584-5F5F-493B-8FC3-E33422397B08}"/>
              </a:ext>
            </a:extLst>
          </p:cNvPr>
          <p:cNvSpPr>
            <a:spLocks noGrp="1"/>
          </p:cNvSpPr>
          <p:nvPr>
            <p:ph type="sldNum" sz="quarter" idx="12"/>
          </p:nvPr>
        </p:nvSpPr>
        <p:spPr/>
        <p:txBody>
          <a:bodyPr/>
          <a:lstStyle/>
          <a:p>
            <a:fld id="{6AC970DE-4780-488D-B15C-FF1326B3CDD9}" type="slidenum">
              <a:rPr lang="de-AT" smtClean="0"/>
              <a:t>‹Nr.›</a:t>
            </a:fld>
            <a:endParaRPr lang="de-AT"/>
          </a:p>
        </p:txBody>
      </p:sp>
    </p:spTree>
    <p:extLst>
      <p:ext uri="{BB962C8B-B14F-4D97-AF65-F5344CB8AC3E}">
        <p14:creationId xmlns:p14="http://schemas.microsoft.com/office/powerpoint/2010/main" val="272214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B9952D-DCE3-4832-B6B7-24EDC5EFC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949AAE0D-3DCB-4AC4-AEE3-EF9482367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481E1129-C8F1-45AA-9A68-A7A5EA5908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5B4DC-5D9F-4AEA-B072-8EE92899DD87}" type="datetimeFigureOut">
              <a:rPr lang="de-AT" smtClean="0"/>
              <a:t>29.11.2020</a:t>
            </a:fld>
            <a:endParaRPr lang="de-AT"/>
          </a:p>
        </p:txBody>
      </p:sp>
      <p:sp>
        <p:nvSpPr>
          <p:cNvPr id="5" name="Fußzeilenplatzhalter 4">
            <a:extLst>
              <a:ext uri="{FF2B5EF4-FFF2-40B4-BE49-F238E27FC236}">
                <a16:creationId xmlns:a16="http://schemas.microsoft.com/office/drawing/2014/main" id="{5DFD1465-17D0-4EFD-A3FD-02F15907A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D407B709-4B38-4317-9C3D-50B372B3B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970DE-4780-488D-B15C-FF1326B3CDD9}" type="slidenum">
              <a:rPr lang="de-AT" smtClean="0"/>
              <a:t>‹Nr.›</a:t>
            </a:fld>
            <a:endParaRPr lang="de-AT"/>
          </a:p>
        </p:txBody>
      </p:sp>
    </p:spTree>
    <p:extLst>
      <p:ext uri="{BB962C8B-B14F-4D97-AF65-F5344CB8AC3E}">
        <p14:creationId xmlns:p14="http://schemas.microsoft.com/office/powerpoint/2010/main" val="3996938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534"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535"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536"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09204278-7B92-44EF-B7A6-142E3B8D87D1}"/>
              </a:ext>
            </a:extLst>
          </p:cNvPr>
          <p:cNvSpPr>
            <a:spLocks noGrp="1"/>
          </p:cNvSpPr>
          <p:nvPr>
            <p:ph type="ctrTitle"/>
          </p:nvPr>
        </p:nvSpPr>
        <p:spPr>
          <a:xfrm>
            <a:off x="1524000" y="2776538"/>
            <a:ext cx="9144000" cy="1381188"/>
          </a:xfrm>
        </p:spPr>
        <p:txBody>
          <a:bodyPr anchor="ctr">
            <a:normAutofit/>
          </a:bodyPr>
          <a:lstStyle/>
          <a:p>
            <a:r>
              <a:rPr lang="de-AT" sz="4000" b="1" i="0">
                <a:solidFill>
                  <a:schemeClr val="bg2"/>
                </a:solidFill>
                <a:effectLst/>
                <a:latin typeface="Liberation Serif"/>
              </a:rPr>
              <a:t>PGP - Funktionsweise und Geschichte</a:t>
            </a:r>
            <a:br>
              <a:rPr lang="de-AT" sz="4000" b="1" i="0">
                <a:solidFill>
                  <a:schemeClr val="bg2"/>
                </a:solidFill>
                <a:effectLst/>
                <a:latin typeface="Liberation Serif"/>
              </a:rPr>
            </a:br>
            <a:endParaRPr lang="de-AT" sz="4000">
              <a:solidFill>
                <a:schemeClr val="bg2"/>
              </a:solidFill>
            </a:endParaRPr>
          </a:p>
        </p:txBody>
      </p:sp>
      <p:sp>
        <p:nvSpPr>
          <p:cNvPr id="3" name="Untertitel 2">
            <a:extLst>
              <a:ext uri="{FF2B5EF4-FFF2-40B4-BE49-F238E27FC236}">
                <a16:creationId xmlns:a16="http://schemas.microsoft.com/office/drawing/2014/main" id="{0452A0C3-292E-4BC1-BA67-432571B8DE11}"/>
              </a:ext>
            </a:extLst>
          </p:cNvPr>
          <p:cNvSpPr>
            <a:spLocks noGrp="1"/>
          </p:cNvSpPr>
          <p:nvPr>
            <p:ph type="subTitle" idx="1"/>
          </p:nvPr>
        </p:nvSpPr>
        <p:spPr>
          <a:xfrm>
            <a:off x="1524000" y="4495800"/>
            <a:ext cx="9144000" cy="762000"/>
          </a:xfrm>
        </p:spPr>
        <p:txBody>
          <a:bodyPr>
            <a:normAutofit/>
          </a:bodyPr>
          <a:lstStyle/>
          <a:p>
            <a:r>
              <a:rPr lang="de-AT" sz="1800"/>
              <a:t>Winkler, Schneider</a:t>
            </a:r>
          </a:p>
        </p:txBody>
      </p:sp>
    </p:spTree>
    <p:extLst>
      <p:ext uri="{BB962C8B-B14F-4D97-AF65-F5344CB8AC3E}">
        <p14:creationId xmlns:p14="http://schemas.microsoft.com/office/powerpoint/2010/main" val="35397272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2"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A3CE1C03-95D4-4F53-BD30-BA48E97F1065}"/>
              </a:ext>
            </a:extLst>
          </p:cNvPr>
          <p:cNvSpPr>
            <a:spLocks noGrp="1"/>
          </p:cNvSpPr>
          <p:nvPr>
            <p:ph type="title"/>
          </p:nvPr>
        </p:nvSpPr>
        <p:spPr>
          <a:xfrm>
            <a:off x="1047280" y="759805"/>
            <a:ext cx="10306520" cy="1325563"/>
          </a:xfrm>
        </p:spPr>
        <p:txBody>
          <a:bodyPr>
            <a:normAutofit/>
          </a:bodyPr>
          <a:lstStyle/>
          <a:p>
            <a:r>
              <a:rPr lang="de-AT" sz="4000" b="1" dirty="0">
                <a:solidFill>
                  <a:srgbClr val="FFFFFF"/>
                </a:solidFill>
              </a:rPr>
              <a:t>Inhaltsverzeichnis</a:t>
            </a:r>
          </a:p>
        </p:txBody>
      </p:sp>
      <p:pic>
        <p:nvPicPr>
          <p:cNvPr id="7" name="Graphic 6" descr="Prüfliste">
            <a:extLst>
              <a:ext uri="{FF2B5EF4-FFF2-40B4-BE49-F238E27FC236}">
                <a16:creationId xmlns:a16="http://schemas.microsoft.com/office/drawing/2014/main" id="{EA11932D-E8EA-4286-AE40-572B6C5E6A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4902" y="2669172"/>
            <a:ext cx="3209779" cy="3209779"/>
          </a:xfrm>
          <a:prstGeom prst="rect">
            <a:avLst/>
          </a:prstGeom>
        </p:spPr>
      </p:pic>
      <p:sp>
        <p:nvSpPr>
          <p:cNvPr id="3" name="Inhaltsplatzhalter 2">
            <a:extLst>
              <a:ext uri="{FF2B5EF4-FFF2-40B4-BE49-F238E27FC236}">
                <a16:creationId xmlns:a16="http://schemas.microsoft.com/office/drawing/2014/main" id="{FAE25EDB-BECE-47B1-891D-7EA8989B4D46}"/>
              </a:ext>
            </a:extLst>
          </p:cNvPr>
          <p:cNvSpPr>
            <a:spLocks noGrp="1"/>
          </p:cNvSpPr>
          <p:nvPr>
            <p:ph idx="1"/>
          </p:nvPr>
        </p:nvSpPr>
        <p:spPr>
          <a:xfrm>
            <a:off x="5295569" y="2494450"/>
            <a:ext cx="5471529" cy="3563159"/>
          </a:xfrm>
        </p:spPr>
        <p:txBody>
          <a:bodyPr>
            <a:normAutofit/>
          </a:bodyPr>
          <a:lstStyle/>
          <a:p>
            <a:r>
              <a:rPr lang="de-AT" sz="2400"/>
              <a:t>‚Steckbrief‘ </a:t>
            </a:r>
          </a:p>
          <a:p>
            <a:r>
              <a:rPr lang="de-AT" sz="2400"/>
              <a:t>Wofür braucht man Sicherheit</a:t>
            </a:r>
          </a:p>
          <a:p>
            <a:r>
              <a:rPr lang="de-AT" sz="2400"/>
              <a:t>Geschichte</a:t>
            </a:r>
          </a:p>
          <a:p>
            <a:r>
              <a:rPr lang="de-AT" sz="2400"/>
              <a:t>Eigenschaften</a:t>
            </a:r>
            <a:endParaRPr lang="de-DE" sz="2400"/>
          </a:p>
          <a:p>
            <a:r>
              <a:rPr lang="de-DE" sz="2400"/>
              <a:t>OpenPGP</a:t>
            </a:r>
            <a:endParaRPr lang="de-AT" sz="2400"/>
          </a:p>
        </p:txBody>
      </p:sp>
    </p:spTree>
    <p:extLst>
      <p:ext uri="{BB962C8B-B14F-4D97-AF65-F5344CB8AC3E}">
        <p14:creationId xmlns:p14="http://schemas.microsoft.com/office/powerpoint/2010/main" val="275019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el 1">
            <a:extLst>
              <a:ext uri="{FF2B5EF4-FFF2-40B4-BE49-F238E27FC236}">
                <a16:creationId xmlns:a16="http://schemas.microsoft.com/office/drawing/2014/main" id="{A4A1066D-40D8-4590-AAE5-8BE945D40022}"/>
              </a:ext>
            </a:extLst>
          </p:cNvPr>
          <p:cNvSpPr>
            <a:spLocks noGrp="1"/>
          </p:cNvSpPr>
          <p:nvPr>
            <p:ph type="title"/>
          </p:nvPr>
        </p:nvSpPr>
        <p:spPr>
          <a:xfrm>
            <a:off x="958506" y="800392"/>
            <a:ext cx="10264697" cy="1212102"/>
          </a:xfrm>
        </p:spPr>
        <p:txBody>
          <a:bodyPr>
            <a:normAutofit/>
          </a:bodyPr>
          <a:lstStyle/>
          <a:p>
            <a:r>
              <a:rPr lang="de-AT" sz="4000" b="1" dirty="0">
                <a:solidFill>
                  <a:srgbClr val="FFFFFF"/>
                </a:solidFill>
              </a:rPr>
              <a:t>Steckbrief</a:t>
            </a:r>
          </a:p>
        </p:txBody>
      </p:sp>
      <p:sp>
        <p:nvSpPr>
          <p:cNvPr id="3" name="Inhaltsplatzhalter 2">
            <a:extLst>
              <a:ext uri="{FF2B5EF4-FFF2-40B4-BE49-F238E27FC236}">
                <a16:creationId xmlns:a16="http://schemas.microsoft.com/office/drawing/2014/main" id="{F2356445-BFAD-44D7-97F9-6EDC651EB9B7}"/>
              </a:ext>
            </a:extLst>
          </p:cNvPr>
          <p:cNvSpPr>
            <a:spLocks noGrp="1"/>
          </p:cNvSpPr>
          <p:nvPr>
            <p:ph idx="1"/>
          </p:nvPr>
        </p:nvSpPr>
        <p:spPr>
          <a:xfrm>
            <a:off x="1367624" y="2490436"/>
            <a:ext cx="9708995" cy="3567173"/>
          </a:xfrm>
        </p:spPr>
        <p:txBody>
          <a:bodyPr anchor="ctr">
            <a:normAutofit/>
          </a:bodyPr>
          <a:lstStyle/>
          <a:p>
            <a:r>
              <a:rPr lang="de-AT" sz="2400" dirty="0"/>
              <a:t>PGP- </a:t>
            </a:r>
            <a:r>
              <a:rPr lang="en-US" sz="2400" b="0" i="0" dirty="0">
                <a:effectLst/>
              </a:rPr>
              <a:t>an email encryption software package</a:t>
            </a:r>
            <a:endParaRPr lang="de-AT" sz="2400" dirty="0"/>
          </a:p>
          <a:p>
            <a:r>
              <a:rPr lang="de-AT" sz="2400" dirty="0"/>
              <a:t>Entwickler: Philip Zimmermann, Symantec</a:t>
            </a:r>
          </a:p>
          <a:p>
            <a:r>
              <a:rPr lang="de-AT" sz="2400" dirty="0"/>
              <a:t>Erscheinungsjahr: 1991</a:t>
            </a:r>
          </a:p>
          <a:p>
            <a:r>
              <a:rPr lang="de-AT" sz="2400" dirty="0"/>
              <a:t>Cross- </a:t>
            </a:r>
            <a:r>
              <a:rPr lang="de-AT" sz="2400" dirty="0" err="1"/>
              <a:t>Plattfrom</a:t>
            </a:r>
            <a:endParaRPr lang="de-AT" sz="2400" dirty="0"/>
          </a:p>
          <a:p>
            <a:r>
              <a:rPr lang="de-AT" sz="2400" dirty="0"/>
              <a:t>Programmiersprache: C</a:t>
            </a:r>
          </a:p>
          <a:p>
            <a:endParaRPr lang="de-AT" sz="2400" dirty="0"/>
          </a:p>
          <a:p>
            <a:endParaRPr lang="de-AT" sz="2400" dirty="0"/>
          </a:p>
        </p:txBody>
      </p:sp>
    </p:spTree>
    <p:extLst>
      <p:ext uri="{BB962C8B-B14F-4D97-AF65-F5344CB8AC3E}">
        <p14:creationId xmlns:p14="http://schemas.microsoft.com/office/powerpoint/2010/main" val="165219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el 1">
            <a:extLst>
              <a:ext uri="{FF2B5EF4-FFF2-40B4-BE49-F238E27FC236}">
                <a16:creationId xmlns:a16="http://schemas.microsoft.com/office/drawing/2014/main" id="{0AB1E549-EAD2-491F-B73B-B52B94B9A990}"/>
              </a:ext>
            </a:extLst>
          </p:cNvPr>
          <p:cNvSpPr>
            <a:spLocks noGrp="1"/>
          </p:cNvSpPr>
          <p:nvPr>
            <p:ph type="title"/>
          </p:nvPr>
        </p:nvSpPr>
        <p:spPr>
          <a:xfrm>
            <a:off x="958506" y="800392"/>
            <a:ext cx="10264697" cy="1212102"/>
          </a:xfrm>
        </p:spPr>
        <p:txBody>
          <a:bodyPr>
            <a:normAutofit/>
          </a:bodyPr>
          <a:lstStyle/>
          <a:p>
            <a:r>
              <a:rPr lang="de-AT" sz="4000" b="1" dirty="0">
                <a:solidFill>
                  <a:srgbClr val="FFFFFF"/>
                </a:solidFill>
              </a:rPr>
              <a:t>Wofür braucht man Sicherheit</a:t>
            </a:r>
          </a:p>
        </p:txBody>
      </p:sp>
      <p:sp>
        <p:nvSpPr>
          <p:cNvPr id="3" name="Inhaltsplatzhalter 2">
            <a:extLst>
              <a:ext uri="{FF2B5EF4-FFF2-40B4-BE49-F238E27FC236}">
                <a16:creationId xmlns:a16="http://schemas.microsoft.com/office/drawing/2014/main" id="{90BF0ED1-FBA0-4002-95E8-62A02F816D5B}"/>
              </a:ext>
            </a:extLst>
          </p:cNvPr>
          <p:cNvSpPr>
            <a:spLocks noGrp="1"/>
          </p:cNvSpPr>
          <p:nvPr>
            <p:ph idx="1"/>
          </p:nvPr>
        </p:nvSpPr>
        <p:spPr>
          <a:xfrm>
            <a:off x="1367624" y="2490436"/>
            <a:ext cx="9708995" cy="3567173"/>
          </a:xfrm>
        </p:spPr>
        <p:txBody>
          <a:bodyPr anchor="ctr">
            <a:normAutofit/>
          </a:bodyPr>
          <a:lstStyle/>
          <a:p>
            <a:r>
              <a:rPr lang="de-AT" sz="2400" dirty="0"/>
              <a:t>Um Eingriffe in deine Privatsphäre zu verhindern</a:t>
            </a:r>
          </a:p>
          <a:p>
            <a:endParaRPr lang="de-AT" sz="2400" dirty="0"/>
          </a:p>
          <a:p>
            <a:r>
              <a:rPr lang="de-AT" sz="2400" dirty="0"/>
              <a:t>Dass deine Geheimnisse deine Geheimnisse bleiben</a:t>
            </a:r>
          </a:p>
          <a:p>
            <a:endParaRPr lang="de-AT" sz="2400" dirty="0"/>
          </a:p>
          <a:p>
            <a:r>
              <a:rPr lang="de-AT" sz="2400" dirty="0"/>
              <a:t>Dass du beim Gespräch mit jemanden nicht abgehört wirst</a:t>
            </a:r>
          </a:p>
          <a:p>
            <a:endParaRPr lang="de-AT" sz="2400" dirty="0"/>
          </a:p>
          <a:p>
            <a:r>
              <a:rPr lang="de-AT" sz="2400" dirty="0"/>
              <a:t>Dass nicht jeder an deine Daten kommt</a:t>
            </a:r>
          </a:p>
          <a:p>
            <a:endParaRPr lang="de-AT" sz="2400" dirty="0"/>
          </a:p>
        </p:txBody>
      </p:sp>
    </p:spTree>
    <p:extLst>
      <p:ext uri="{BB962C8B-B14F-4D97-AF65-F5344CB8AC3E}">
        <p14:creationId xmlns:p14="http://schemas.microsoft.com/office/powerpoint/2010/main" val="233133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el 1">
            <a:extLst>
              <a:ext uri="{FF2B5EF4-FFF2-40B4-BE49-F238E27FC236}">
                <a16:creationId xmlns:a16="http://schemas.microsoft.com/office/drawing/2014/main" id="{5BFCDD3A-A886-4377-800E-A65FCA3F41FC}"/>
              </a:ext>
            </a:extLst>
          </p:cNvPr>
          <p:cNvSpPr>
            <a:spLocks noGrp="1"/>
          </p:cNvSpPr>
          <p:nvPr>
            <p:ph type="title"/>
          </p:nvPr>
        </p:nvSpPr>
        <p:spPr>
          <a:xfrm>
            <a:off x="958506" y="800392"/>
            <a:ext cx="10264697" cy="1212102"/>
          </a:xfrm>
        </p:spPr>
        <p:txBody>
          <a:bodyPr>
            <a:normAutofit/>
          </a:bodyPr>
          <a:lstStyle/>
          <a:p>
            <a:r>
              <a:rPr lang="de-AT" sz="4000" b="1" dirty="0">
                <a:solidFill>
                  <a:srgbClr val="FFFFFF"/>
                </a:solidFill>
              </a:rPr>
              <a:t>Geschichte</a:t>
            </a:r>
          </a:p>
        </p:txBody>
      </p:sp>
      <p:sp>
        <p:nvSpPr>
          <p:cNvPr id="3" name="Inhaltsplatzhalter 2">
            <a:extLst>
              <a:ext uri="{FF2B5EF4-FFF2-40B4-BE49-F238E27FC236}">
                <a16:creationId xmlns:a16="http://schemas.microsoft.com/office/drawing/2014/main" id="{77B38DE8-26E8-45F8-95FA-507F28DB474B}"/>
              </a:ext>
            </a:extLst>
          </p:cNvPr>
          <p:cNvSpPr>
            <a:spLocks noGrp="1"/>
          </p:cNvSpPr>
          <p:nvPr>
            <p:ph idx="1"/>
          </p:nvPr>
        </p:nvSpPr>
        <p:spPr>
          <a:xfrm>
            <a:off x="1367624" y="2490436"/>
            <a:ext cx="9708995" cy="3567173"/>
          </a:xfrm>
        </p:spPr>
        <p:txBody>
          <a:bodyPr anchor="ctr">
            <a:normAutofit fontScale="77500" lnSpcReduction="20000"/>
          </a:bodyPr>
          <a:lstStyle/>
          <a:p>
            <a:endParaRPr lang="de-DE" sz="2200" dirty="0"/>
          </a:p>
          <a:p>
            <a:r>
              <a:rPr lang="de-DE" sz="2600" dirty="0"/>
              <a:t>Phil Zimmermann entwickelte die erste Version der PGP Verschlüsselung im Jahre 1991</a:t>
            </a:r>
          </a:p>
          <a:p>
            <a:endParaRPr lang="de-AT" sz="2600" dirty="0"/>
          </a:p>
          <a:p>
            <a:r>
              <a:rPr lang="de-AT" sz="2600" dirty="0"/>
              <a:t>Ursprünglich um die Bürger vor Geheimdiensten zu schützen</a:t>
            </a:r>
          </a:p>
          <a:p>
            <a:endParaRPr lang="de-AT" sz="2600" dirty="0"/>
          </a:p>
          <a:p>
            <a:r>
              <a:rPr lang="de-AT" sz="2600" dirty="0"/>
              <a:t>Phil Zimmermann veröffentlichte 1995 das Buch „PGP Source Code and </a:t>
            </a:r>
            <a:r>
              <a:rPr lang="de-AT" sz="2600" dirty="0" err="1"/>
              <a:t>Internals</a:t>
            </a:r>
            <a:r>
              <a:rPr lang="de-AT" sz="2600" dirty="0"/>
              <a:t>„</a:t>
            </a:r>
          </a:p>
          <a:p>
            <a:endParaRPr lang="de-AT" sz="2600" dirty="0"/>
          </a:p>
          <a:p>
            <a:r>
              <a:rPr lang="de-AT" sz="2600" dirty="0"/>
              <a:t>Das machte Zimmermann zum Ziel einer drei Jahre langen strafrechtlichen Untersuchung</a:t>
            </a:r>
          </a:p>
          <a:p>
            <a:endParaRPr lang="de-AT" sz="2600" dirty="0"/>
          </a:p>
          <a:p>
            <a:r>
              <a:rPr lang="de-AT" sz="2600" dirty="0"/>
              <a:t>Seit 2010 wurde die PGP- Corporation von Symantec übernommen</a:t>
            </a:r>
            <a:endParaRPr lang="de-AT" sz="2600" b="0" i="0" dirty="0">
              <a:effectLst/>
            </a:endParaRPr>
          </a:p>
          <a:p>
            <a:endParaRPr lang="de-AT" sz="2200" dirty="0"/>
          </a:p>
        </p:txBody>
      </p:sp>
    </p:spTree>
    <p:extLst>
      <p:ext uri="{BB962C8B-B14F-4D97-AF65-F5344CB8AC3E}">
        <p14:creationId xmlns:p14="http://schemas.microsoft.com/office/powerpoint/2010/main" val="220189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el 1">
            <a:extLst>
              <a:ext uri="{FF2B5EF4-FFF2-40B4-BE49-F238E27FC236}">
                <a16:creationId xmlns:a16="http://schemas.microsoft.com/office/drawing/2014/main" id="{ECB36F20-81B5-4F3E-8AFF-51EFAFBC90E8}"/>
              </a:ext>
            </a:extLst>
          </p:cNvPr>
          <p:cNvSpPr>
            <a:spLocks noGrp="1"/>
          </p:cNvSpPr>
          <p:nvPr>
            <p:ph type="title"/>
          </p:nvPr>
        </p:nvSpPr>
        <p:spPr>
          <a:xfrm>
            <a:off x="958506" y="800392"/>
            <a:ext cx="10264697" cy="1212102"/>
          </a:xfrm>
        </p:spPr>
        <p:txBody>
          <a:bodyPr>
            <a:normAutofit/>
          </a:bodyPr>
          <a:lstStyle/>
          <a:p>
            <a:r>
              <a:rPr lang="de-AT" sz="4000" b="1" dirty="0">
                <a:solidFill>
                  <a:srgbClr val="FFFFFF"/>
                </a:solidFill>
              </a:rPr>
              <a:t>Eigenschaften</a:t>
            </a:r>
          </a:p>
        </p:txBody>
      </p:sp>
      <p:sp>
        <p:nvSpPr>
          <p:cNvPr id="3" name="Inhaltsplatzhalter 2">
            <a:extLst>
              <a:ext uri="{FF2B5EF4-FFF2-40B4-BE49-F238E27FC236}">
                <a16:creationId xmlns:a16="http://schemas.microsoft.com/office/drawing/2014/main" id="{B7338BAB-7CD7-47C3-A504-DC13F789B520}"/>
              </a:ext>
            </a:extLst>
          </p:cNvPr>
          <p:cNvSpPr>
            <a:spLocks noGrp="1"/>
          </p:cNvSpPr>
          <p:nvPr>
            <p:ph idx="1"/>
          </p:nvPr>
        </p:nvSpPr>
        <p:spPr>
          <a:xfrm>
            <a:off x="1367624" y="2490436"/>
            <a:ext cx="9708995" cy="3567173"/>
          </a:xfrm>
        </p:spPr>
        <p:txBody>
          <a:bodyPr anchor="ctr">
            <a:normAutofit fontScale="92500" lnSpcReduction="20000"/>
          </a:bodyPr>
          <a:lstStyle/>
          <a:p>
            <a:endParaRPr lang="de-DE" sz="2600" dirty="0"/>
          </a:p>
          <a:p>
            <a:r>
              <a:rPr lang="de-DE" sz="2600" dirty="0"/>
              <a:t>Public-Key-Verfahren basiert auf einem digitalen Schlüsselpaar</a:t>
            </a:r>
          </a:p>
          <a:p>
            <a:endParaRPr lang="de-DE" sz="2600" dirty="0"/>
          </a:p>
          <a:p>
            <a:r>
              <a:rPr lang="de-DE" sz="2600" dirty="0"/>
              <a:t>Sender und Empfänger verwenden unterschiedliche Schlüssel</a:t>
            </a:r>
          </a:p>
          <a:p>
            <a:endParaRPr lang="de-DE" sz="2600" dirty="0"/>
          </a:p>
          <a:p>
            <a:r>
              <a:rPr lang="de-DE" sz="2600" dirty="0"/>
              <a:t>Man behilft sich hier mit dem Trick der „hybriden Verschlüsselung“</a:t>
            </a:r>
          </a:p>
          <a:p>
            <a:endParaRPr lang="de-DE" sz="2600" dirty="0"/>
          </a:p>
          <a:p>
            <a:r>
              <a:rPr lang="de-DE" sz="2600" dirty="0"/>
              <a:t>Symmetrische Session Key wird mittels RSA- oder </a:t>
            </a:r>
            <a:r>
              <a:rPr lang="de-DE" sz="2600" dirty="0" err="1"/>
              <a:t>Elgamal-Kryptosystem</a:t>
            </a:r>
            <a:r>
              <a:rPr lang="de-DE" sz="2600" dirty="0"/>
              <a:t> zusammen mit dem öffentlichen Empfänger-Schlüssel verschlüsselt</a:t>
            </a:r>
            <a:endParaRPr lang="de-DE" sz="2400" dirty="0"/>
          </a:p>
          <a:p>
            <a:endParaRPr lang="de-DE" sz="2400" dirty="0"/>
          </a:p>
        </p:txBody>
      </p:sp>
    </p:spTree>
    <p:extLst>
      <p:ext uri="{BB962C8B-B14F-4D97-AF65-F5344CB8AC3E}">
        <p14:creationId xmlns:p14="http://schemas.microsoft.com/office/powerpoint/2010/main" val="122758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el 1">
            <a:extLst>
              <a:ext uri="{FF2B5EF4-FFF2-40B4-BE49-F238E27FC236}">
                <a16:creationId xmlns:a16="http://schemas.microsoft.com/office/drawing/2014/main" id="{C9BE0301-9C73-4B29-9683-C2B845C3A4DF}"/>
              </a:ext>
            </a:extLst>
          </p:cNvPr>
          <p:cNvSpPr>
            <a:spLocks noGrp="1"/>
          </p:cNvSpPr>
          <p:nvPr>
            <p:ph type="title"/>
          </p:nvPr>
        </p:nvSpPr>
        <p:spPr>
          <a:xfrm>
            <a:off x="958506" y="800392"/>
            <a:ext cx="10264697" cy="1212102"/>
          </a:xfrm>
        </p:spPr>
        <p:txBody>
          <a:bodyPr>
            <a:normAutofit/>
          </a:bodyPr>
          <a:lstStyle/>
          <a:p>
            <a:r>
              <a:rPr lang="de-DE" sz="4000" b="1" dirty="0" err="1">
                <a:solidFill>
                  <a:srgbClr val="FFFFFF"/>
                </a:solidFill>
              </a:rPr>
              <a:t>OpenPGP</a:t>
            </a:r>
            <a:endParaRPr lang="de-AT" sz="4000" b="1" dirty="0">
              <a:solidFill>
                <a:srgbClr val="FFFFFF"/>
              </a:solidFill>
            </a:endParaRPr>
          </a:p>
        </p:txBody>
      </p:sp>
      <p:sp>
        <p:nvSpPr>
          <p:cNvPr id="3" name="Inhaltsplatzhalter 2">
            <a:extLst>
              <a:ext uri="{FF2B5EF4-FFF2-40B4-BE49-F238E27FC236}">
                <a16:creationId xmlns:a16="http://schemas.microsoft.com/office/drawing/2014/main" id="{3B96A3CE-170D-4E79-9990-F4E71958D794}"/>
              </a:ext>
            </a:extLst>
          </p:cNvPr>
          <p:cNvSpPr>
            <a:spLocks noGrp="1"/>
          </p:cNvSpPr>
          <p:nvPr>
            <p:ph idx="1"/>
          </p:nvPr>
        </p:nvSpPr>
        <p:spPr>
          <a:xfrm>
            <a:off x="1367624" y="2490436"/>
            <a:ext cx="9708995" cy="3567173"/>
          </a:xfrm>
        </p:spPr>
        <p:txBody>
          <a:bodyPr anchor="ctr">
            <a:noAutofit/>
          </a:bodyPr>
          <a:lstStyle/>
          <a:p>
            <a:endParaRPr lang="de-DE" sz="2400" dirty="0"/>
          </a:p>
          <a:p>
            <a:r>
              <a:rPr lang="de-DE" sz="2400" dirty="0"/>
              <a:t>Ein Protokoll zum Verschlüsseln von E-Mail Kommunikationen mithilfe der Kryptografie</a:t>
            </a:r>
          </a:p>
          <a:p>
            <a:endParaRPr lang="de-DE" sz="2400" dirty="0"/>
          </a:p>
          <a:p>
            <a:r>
              <a:rPr lang="de-DE" sz="2400" dirty="0"/>
              <a:t>Es basiert auf der ursprünglichen PGP- Software</a:t>
            </a:r>
          </a:p>
          <a:p>
            <a:endParaRPr lang="de-DE" sz="2400" dirty="0"/>
          </a:p>
          <a:p>
            <a:r>
              <a:rPr lang="de-DE" sz="2400" dirty="0"/>
              <a:t>Es definiert verschlüsselte Nachrichten, Signaturen und Zertifikate</a:t>
            </a:r>
          </a:p>
          <a:p>
            <a:endParaRPr lang="de-DE" sz="2400" dirty="0"/>
          </a:p>
          <a:p>
            <a:r>
              <a:rPr lang="de-DE" sz="2400" dirty="0"/>
              <a:t>Ab 1997 wurde die </a:t>
            </a:r>
            <a:r>
              <a:rPr lang="de-DE" sz="2400" dirty="0" err="1"/>
              <a:t>OpenPGP</a:t>
            </a:r>
            <a:r>
              <a:rPr lang="de-DE" sz="2400" dirty="0"/>
              <a:t>-Arbeitsgruppe in der Internet Engineering Task Force (IETF) gebildet</a:t>
            </a:r>
          </a:p>
        </p:txBody>
      </p:sp>
    </p:spTree>
    <p:extLst>
      <p:ext uri="{BB962C8B-B14F-4D97-AF65-F5344CB8AC3E}">
        <p14:creationId xmlns:p14="http://schemas.microsoft.com/office/powerpoint/2010/main" val="213892508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Words>
  <Application>Microsoft Office PowerPoint</Application>
  <PresentationFormat>Breitbild</PresentationFormat>
  <Paragraphs>52</Paragraphs>
  <Slides>7</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Calibri Light</vt:lpstr>
      <vt:lpstr>Liberation Serif</vt:lpstr>
      <vt:lpstr>Office</vt:lpstr>
      <vt:lpstr>PGP - Funktionsweise und Geschichte </vt:lpstr>
      <vt:lpstr>Inhaltsverzeichnis</vt:lpstr>
      <vt:lpstr>Steckbrief</vt:lpstr>
      <vt:lpstr>Wofür braucht man Sicherheit</vt:lpstr>
      <vt:lpstr>Geschichte</vt:lpstr>
      <vt:lpstr>Eigenschaften</vt:lpstr>
      <vt:lpstr>OpenPGP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 - Funktionsweise und Geschichte </dc:title>
  <dc:creator>Lara Winkler</dc:creator>
  <cp:lastModifiedBy>Lara Winkler</cp:lastModifiedBy>
  <cp:revision>1</cp:revision>
  <dcterms:created xsi:type="dcterms:W3CDTF">2020-11-29T17:58:25Z</dcterms:created>
  <dcterms:modified xsi:type="dcterms:W3CDTF">2020-11-29T18:02:28Z</dcterms:modified>
</cp:coreProperties>
</file>