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BBBDB-5A7F-4F0E-AB8D-72566A1669F7}" type="datetimeFigureOut">
              <a:rPr lang="de-AT" smtClean="0"/>
              <a:t>19.09.2020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DD63B-7122-4DC7-AFD9-63BD513409A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903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0953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8042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4461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83B4B-B471-49E5-9465-D3C46C5BB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4440BC-A7DC-48E1-9735-C864D2097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154F11-DC33-47FB-BDC3-BF068111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19.09.2020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DE0CBE-560B-4463-ABC8-99182DAB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288922-4113-4A11-83E4-86864D1D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56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C7753-45A7-4FBE-B3F0-B7A81513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EDBC2F-5EFB-48E5-94D5-D2F3D140C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216B6F-2E33-4408-BA62-687FE750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19.09.2020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14A664-82E1-4F72-A346-D3EC3723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37FE4-6907-4DDD-B248-2F3CD1FB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216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E4D8CC-1CAD-4684-A7E6-A89859D9D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17C6B5-9969-474E-A0F3-A31C1D1FA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188191-0232-4643-AF36-62EFED87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19.09.2020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A0C348-D026-4AB2-BAF5-2EACF3B2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9CFC3-C5DF-4DCB-ABD2-8CFA8749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3262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CD160-FD88-4C47-8FBE-1DA054D1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AA0CA3-B6EF-4906-A5CF-1A6FC2B9B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FD1AB5-68A3-4D0A-B705-10D5E06E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19.09.2020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283540-CB00-4AB4-B2BC-9DB4BF60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FC30BF-81A0-42E6-B89C-5F555B61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076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87ECC-5D48-46D3-BDC6-2D608C975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616FEB-95ED-4C1D-9D7A-B1922B71D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D5924-BCD4-4852-A7E4-44FBD80A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19.09.2020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03727B-65A4-42C9-941F-7D15157B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DDC4AE-D3EF-4AB5-B7B4-A9461AB5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844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0D319-E3E6-4B71-9508-1F2DFC71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E87685-3023-456A-A8E4-E7BC2DC85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3FDD6-A121-4086-9E5B-CAA18A6A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A4743B-692F-42FF-8DA0-4451131C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19.09.2020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5749FC-8190-450E-AE85-3676E529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D4011E-761C-403E-8F84-FA27CEAC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584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C4F24-961D-4BFD-B2A8-7F50F16D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2F89B3-D844-44E3-B584-7D19B6DCC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1C1201-8C7E-4585-899A-03105DF3D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5134B7-FC0D-47D8-95D0-25FC729ED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4443FD-20FF-4E87-B8AD-05CF8A6C9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AB9845-F1CA-4FDD-9247-A1D4A1C9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19.09.2020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03D2B4-74CB-415F-A7DE-4C7B0CFE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683C49-DE79-45B6-BFEE-33AC5761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416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4DA00-5EE7-4E55-9DA9-068E8D55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20A82E-1C1C-44E9-87AC-164A14B8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19.09.2020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C67E90-C4C7-4E44-A7DD-53F064CF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07EC8B-6406-429E-B340-89F4A823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213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B59C29-2832-4A9D-B296-23407D8C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19.09.2020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8CF4F8D-0AEE-440A-A754-8FBC661A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D7BAD8-D730-4F71-B6C2-D7E837F0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709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C0DBE-3BA8-4150-B494-7545DF13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3C44B7-FDAA-4B2B-8561-EFCB9D6F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1AFD10-9F96-43D2-99B7-255258A8C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855D62-5EF5-4D4B-AD56-733AA2F9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19.09.2020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89CAEC-2ED8-455D-B7DE-D47618BE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771994-5456-492F-9F24-B84C8704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189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9CD43-CA12-4996-AB00-47488200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939FCA-1EFB-4328-981C-954198823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858AE4-F45F-4302-A66C-32C645361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90BE74-1955-43FA-AF2D-3C20ABAC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19.09.2020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949F2F-BC13-48ED-8D3A-A366C091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D31BBF-EA6E-4D65-B6F2-A6B1E91D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805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904523-E0D6-45D1-AF5B-1389DB81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FEA55D-5A20-4D75-8C04-F476C241E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E3D37C-7FD8-4199-8A97-2761AB897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5D37A-7889-437D-BB14-159FF5FB46B6}" type="datetimeFigureOut">
              <a:rPr lang="de-AT" smtClean="0"/>
              <a:t>19.09.2020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53A0AB-63A9-49B4-90F1-78A384D6C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25486-2C74-481C-A794-4068BD9C0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905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Berufsbild Projektmanager/in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C395788-371B-44C4-B0A1-0EC80C18AFDF}"/>
              </a:ext>
            </a:extLst>
          </p:cNvPr>
          <p:cNvSpPr txBox="1"/>
          <p:nvPr/>
        </p:nvSpPr>
        <p:spPr>
          <a:xfrm>
            <a:off x="695325" y="1600200"/>
            <a:ext cx="106584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Bildete sich ab den 1960ern heraus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Zunächst vor allem bei Großprojekten in bestimmten Branchen (Baugewerbe, Anlagenbau, Militär)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Heute sehr weit verbreitet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Projektmanager ist verantwortlich für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Die Vorgabe von Zielen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Die Planung des Projekts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Die reibungslose Abwicklung des Projekts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Durch Kontrolle und Steuerung des Projektverlaufs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Der Projektleiter muss kein Fachexperte im Themenbereich des Projekts sein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Aufgaben des Projektleiters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Schaffung der Projektorganisation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Herstellung einer geeigneten Kommunikationsstruktur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Durchsetzung und Umsetzung der Planung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Projektcontrolling</a:t>
            </a:r>
          </a:p>
        </p:txBody>
      </p:sp>
    </p:spTree>
    <p:extLst>
      <p:ext uri="{BB962C8B-B14F-4D97-AF65-F5344CB8AC3E}">
        <p14:creationId xmlns:p14="http://schemas.microsoft.com/office/powerpoint/2010/main" val="309128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Zertifizierung im Projektmanagement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C395788-371B-44C4-B0A1-0EC80C18AFDF}"/>
              </a:ext>
            </a:extLst>
          </p:cNvPr>
          <p:cNvSpPr txBox="1"/>
          <p:nvPr/>
        </p:nvSpPr>
        <p:spPr>
          <a:xfrm>
            <a:off x="695325" y="1406268"/>
            <a:ext cx="1065847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Was ist Zertifizierung?</a:t>
            </a:r>
          </a:p>
          <a:p>
            <a:r>
              <a:rPr lang="de-AT" dirty="0"/>
              <a:t>Die Überprüfung und Bestätigung durch eine unabhängige und anerkannte Institution, dass die zertifizierte Person nachweislich über bestimmte erforderliche, im Vorhinein definierte Kompetenzen und Fähigkeiten verfügt.</a:t>
            </a:r>
          </a:p>
          <a:p>
            <a:endParaRPr lang="de-AT" dirty="0"/>
          </a:p>
          <a:p>
            <a:r>
              <a:rPr lang="de-AT" b="1" dirty="0"/>
              <a:t>Wozu?</a:t>
            </a:r>
          </a:p>
          <a:p>
            <a:r>
              <a:rPr lang="de-AT" dirty="0"/>
              <a:t>Vorteile für </a:t>
            </a:r>
            <a:r>
              <a:rPr lang="de-AT" b="1" dirty="0"/>
              <a:t>Zertifizierungs-Institutionen</a:t>
            </a:r>
            <a:r>
              <a:rPr lang="de-AT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Wissen wird standardisiert und im Sinne der eigenen Leitlinien angewendet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Wirtschaftlicher Faktor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r>
              <a:rPr lang="de-AT" dirty="0"/>
              <a:t>Vorteile für </a:t>
            </a:r>
            <a:r>
              <a:rPr lang="de-AT" b="1" dirty="0" err="1"/>
              <a:t>ProjektmanagerInnen</a:t>
            </a:r>
            <a:r>
              <a:rPr lang="de-AT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Aufbau von fundiertem Fachwissen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Zertifikate weisen Kompetenz nach und könne sich positiv auf die Karriere auswirken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r>
              <a:rPr lang="de-AT" dirty="0"/>
              <a:t>Vorteile für </a:t>
            </a:r>
            <a:r>
              <a:rPr lang="de-AT" b="1" dirty="0"/>
              <a:t>Unternehmen/Kunden</a:t>
            </a:r>
            <a:r>
              <a:rPr lang="de-AT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Qualität des Projektmanagements ist gesichert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Garantie für professionelles Projektmanagement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Standardisierte Vorgehensweisen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2658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Zertifizierung im Projektmanagement – Wie?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pic>
        <p:nvPicPr>
          <p:cNvPr id="1026" name="Picture 2" descr="PMI-logo | werusys">
            <a:extLst>
              <a:ext uri="{FF2B5EF4-FFF2-40B4-BE49-F238E27FC236}">
                <a16:creationId xmlns:a16="http://schemas.microsoft.com/office/drawing/2014/main" id="{B89E05A9-2601-4CBD-B8C9-90F6CA28B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811" y="1690688"/>
            <a:ext cx="1242466" cy="42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PMA_main logo - IPMA International Project Management Association">
            <a:extLst>
              <a:ext uri="{FF2B5EF4-FFF2-40B4-BE49-F238E27FC236}">
                <a16:creationId xmlns:a16="http://schemas.microsoft.com/office/drawing/2014/main" id="{E48EA5A6-037E-4107-8BAC-0DDD10FE9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019" y="1542905"/>
            <a:ext cx="2024062" cy="71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ince2® 6th edition Foundation und Practitioner Training &amp; Examen ETC">
            <a:extLst>
              <a:ext uri="{FF2B5EF4-FFF2-40B4-BE49-F238E27FC236}">
                <a16:creationId xmlns:a16="http://schemas.microsoft.com/office/drawing/2014/main" id="{6149D3EA-83E8-49BD-8773-F5447177D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222" y="1542905"/>
            <a:ext cx="16859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254D2981-4478-49E3-BB45-73D96935E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648686"/>
              </p:ext>
            </p:extLst>
          </p:nvPr>
        </p:nvGraphicFramePr>
        <p:xfrm>
          <a:off x="1834148" y="2262333"/>
          <a:ext cx="8127999" cy="39370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778996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487563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578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sz="1400" b="1" dirty="0"/>
                        <a:t>CAPM</a:t>
                      </a:r>
                      <a:r>
                        <a:rPr lang="de-AT" sz="1400" dirty="0"/>
                        <a:t> - Certified Associate in Project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400" b="1" dirty="0"/>
                        <a:t>Level D </a:t>
                      </a:r>
                      <a:r>
                        <a:rPr lang="de-AT" sz="1400" dirty="0"/>
                        <a:t>– Certified Project Management 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400" dirty="0" err="1"/>
                        <a:t>Foundation</a:t>
                      </a:r>
                      <a:r>
                        <a:rPr lang="de-AT" sz="1400" dirty="0"/>
                        <a:t> Examination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47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400" b="1" dirty="0"/>
                        <a:t>PMP</a:t>
                      </a:r>
                      <a:r>
                        <a:rPr lang="de-AT" sz="1400" dirty="0"/>
                        <a:t> – Project Management Professional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400" b="1" dirty="0"/>
                        <a:t>Level C </a:t>
                      </a:r>
                      <a:r>
                        <a:rPr lang="de-AT" sz="1400" dirty="0"/>
                        <a:t>– Certified Project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400" dirty="0" err="1"/>
                        <a:t>Practitioner</a:t>
                      </a:r>
                      <a:r>
                        <a:rPr lang="de-AT" sz="1400" dirty="0"/>
                        <a:t> Examination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39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400" b="1" dirty="0" err="1"/>
                        <a:t>PgMP</a:t>
                      </a:r>
                      <a:r>
                        <a:rPr lang="de-AT" sz="1400" dirty="0"/>
                        <a:t>  - </a:t>
                      </a:r>
                      <a:r>
                        <a:rPr lang="de-AT" sz="1400" dirty="0" err="1"/>
                        <a:t>Program</a:t>
                      </a:r>
                      <a:r>
                        <a:rPr lang="de-AT" sz="1400" dirty="0"/>
                        <a:t> Management Professional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400" b="1" dirty="0"/>
                        <a:t>Level B </a:t>
                      </a:r>
                      <a:r>
                        <a:rPr lang="de-AT" sz="1400" dirty="0"/>
                        <a:t>-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400" dirty="0"/>
                        <a:t>Certified Senior Project Manager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400" dirty="0"/>
                        <a:t>Certified Senior Programme Manager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400" dirty="0"/>
                        <a:t>Certified Senior Portfolio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400" dirty="0"/>
                        <a:t>Professional Examination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76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400" b="1" dirty="0" err="1"/>
                        <a:t>PfMP</a:t>
                      </a:r>
                      <a:r>
                        <a:rPr lang="de-AT" sz="1400" dirty="0"/>
                        <a:t> – Portfolio Management Professional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400" b="1" dirty="0"/>
                        <a:t>Level A </a:t>
                      </a:r>
                      <a:r>
                        <a:rPr lang="de-AT" sz="1400" dirty="0"/>
                        <a:t>-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400" dirty="0"/>
                        <a:t>Certified Senior Project </a:t>
                      </a:r>
                      <a:r>
                        <a:rPr lang="de-AT" sz="1400" dirty="0" err="1"/>
                        <a:t>Director</a:t>
                      </a:r>
                      <a:endParaRPr lang="de-AT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400" dirty="0"/>
                        <a:t>Certified Senior Programme </a:t>
                      </a:r>
                      <a:r>
                        <a:rPr lang="de-AT" sz="1400" dirty="0" err="1"/>
                        <a:t>Director</a:t>
                      </a:r>
                      <a:endParaRPr lang="de-AT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400" dirty="0"/>
                        <a:t>Certified Senior Portfolio </a:t>
                      </a:r>
                      <a:r>
                        <a:rPr lang="de-AT" sz="1400" dirty="0" err="1"/>
                        <a:t>Director</a:t>
                      </a:r>
                      <a:endParaRPr lang="de-AT" sz="1400" dirty="0"/>
                    </a:p>
                    <a:p>
                      <a:endParaRPr lang="de-A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3008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AT" sz="1400" b="1" dirty="0"/>
                        <a:t>Rezertifizierung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532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687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6118EDFCEEAE148B101988885643524" ma:contentTypeVersion="0" ma:contentTypeDescription="Ein neues Dokument erstellen." ma:contentTypeScope="" ma:versionID="237017fc6eb6a3c075288a600a627ef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c96a1500b55a331f0d0926ba64a978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967A93-CFB6-429D-955D-B796F28E4D3D}"/>
</file>

<file path=customXml/itemProps2.xml><?xml version="1.0" encoding="utf-8"?>
<ds:datastoreItem xmlns:ds="http://schemas.openxmlformats.org/officeDocument/2006/customXml" ds:itemID="{140A3E6C-E847-4918-8544-7DA3170002DF}"/>
</file>

<file path=customXml/itemProps3.xml><?xml version="1.0" encoding="utf-8"?>
<ds:datastoreItem xmlns:ds="http://schemas.openxmlformats.org/officeDocument/2006/customXml" ds:itemID="{668D2139-BD36-4F07-B452-FB413F5AFC39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Office PowerPoint</Application>
  <PresentationFormat>Breitbild</PresentationFormat>
  <Paragraphs>60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Berufsbild Projektmanager/in</vt:lpstr>
      <vt:lpstr>Zertifizierung im Projektmanagement</vt:lpstr>
      <vt:lpstr>Zertifizierung im Projektmanagement – Wie?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Panzirsch</dc:creator>
  <cp:lastModifiedBy>Philipp Panzirsch</cp:lastModifiedBy>
  <cp:revision>49</cp:revision>
  <dcterms:created xsi:type="dcterms:W3CDTF">2020-08-31T10:32:32Z</dcterms:created>
  <dcterms:modified xsi:type="dcterms:W3CDTF">2020-09-19T09:42:04Z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0x01010006118EDFCEEAE148B101988885643524</vt:lpwstr>
  </property>
</Properties>
</file>