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3" r:id="rId3"/>
    <p:sldId id="27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031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225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410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21.10.2020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Projektstart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Der Projektstart ist ein besonders wichtiges Ereignis im Projektverlauf. Fehler, die in diesem Abschnitt begangen werden, sind nur schwer korrigierbar und können den Projekterfolg nachhaltig beeinträchtigen.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Aufgabe beim Projektstart ist 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Möglichst früh einen hohen Wissensstand aller Projektbeteiligten zu erreichen,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alle fachlichen und organisatorischen Bereiche frühzeitig und vollständig zu klären,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um grundlegende Weichenstellungen am Projektbeginn bestmöglich vornehmen zu können.</a:t>
            </a:r>
          </a:p>
        </p:txBody>
      </p:sp>
    </p:spTree>
    <p:extLst>
      <p:ext uri="{BB962C8B-B14F-4D97-AF65-F5344CB8AC3E}">
        <p14:creationId xmlns:p14="http://schemas.microsoft.com/office/powerpoint/2010/main" val="366209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 des Projektstarts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Interessensabgleich aller Beteiligten herstellen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Projektziele als Grundlage für die Projektarbeit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Akzeptanz der Projektziele erreichen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Mögliche Lösungswege aufzeigen und bewerten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Eine verbindliche Vereinbarung über Organisation und Ablauf des Projekts zu erreichen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Eine erste grobe Projektplanung zu vereinbaren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Zustimmung aller Beteiligten zu den genannten Punkten zu erreichen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Projektkultur aufbauen</a:t>
            </a:r>
          </a:p>
        </p:txBody>
      </p:sp>
    </p:spTree>
    <p:extLst>
      <p:ext uri="{BB962C8B-B14F-4D97-AF65-F5344CB8AC3E}">
        <p14:creationId xmlns:p14="http://schemas.microsoft.com/office/powerpoint/2010/main" val="33820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Formen des Projektstarts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387644"/>
            <a:ext cx="116064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Kickoff-Meeting: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kennzeichnet den „offiziellen“ Projektstart.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Es wird nicht detailliert auf die Projektaufgabe eingegangen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Diskussionen sind nicht vorgesehen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Projekt-Startup-Seminar:</a:t>
            </a:r>
            <a:r>
              <a:rPr lang="de-A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Sollte gut moderiert sein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Hat zum Ziel, alle Projektbeteiligten auf einen gemeinsamen Wissenstand zu bringen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Unklarheiten werden durch Diskussionen beseitigt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/>
              <a:t>Projekt-Startup-Workshop: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Kann bei größeren Projekten mehrere Tage dauern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Sollte immer „extern“ (Seminarhotel, …) veranstaltet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Dient neben der Information auch folgenden Zielen: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Gutes Arbeitsklima und „Wir-Gefühl“ im Team herzustellen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Mögliche Konflikte früh zu erkennen und zu bereinigen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Gemeinsame Projektplanung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Rollen und Verantwortungen zu definieren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Erste Anforderungen zu ermitteln und abzustimmen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/>
              <a:t>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977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2" ma:contentTypeDescription="Ein neues Dokument erstellen." ma:contentTypeScope="" ma:versionID="40526235e74c2af000a4828ad27289c6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f17025ae51dd1f9482bdbf059137a4a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D0630E-1EE3-43E3-99A4-59B69CF28D34}"/>
</file>

<file path=customXml/itemProps2.xml><?xml version="1.0" encoding="utf-8"?>
<ds:datastoreItem xmlns:ds="http://schemas.openxmlformats.org/officeDocument/2006/customXml" ds:itemID="{8372272F-89FF-4E91-AACC-76514A577FCE}"/>
</file>

<file path=customXml/itemProps3.xml><?xml version="1.0" encoding="utf-8"?>
<ds:datastoreItem xmlns:ds="http://schemas.openxmlformats.org/officeDocument/2006/customXml" ds:itemID="{D7BDCEF7-62B6-43E3-A728-5B71CDA96FF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43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Projektstart</vt:lpstr>
      <vt:lpstr>Ziele des Projektstarts</vt:lpstr>
      <vt:lpstr>Formen des Projektstarts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Philipp Panzirsch</cp:lastModifiedBy>
  <cp:revision>132</cp:revision>
  <dcterms:created xsi:type="dcterms:W3CDTF">2020-08-31T10:32:32Z</dcterms:created>
  <dcterms:modified xsi:type="dcterms:W3CDTF">2020-10-21T14:50:50Z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