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BBBDB-5A7F-4F0E-AB8D-72566A1669F7}" type="datetimeFigureOut">
              <a:rPr lang="de-AT" smtClean="0"/>
              <a:t>03.11.2020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DD63B-7122-4DC7-AFD9-63BD513409A9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903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6410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8019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6519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930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77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5224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DD63B-7122-4DC7-AFD9-63BD513409A9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570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3B4B-B471-49E5-9465-D3C46C5BB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4440BC-A7DC-48E1-9735-C864D209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4F11-DC33-47FB-BDC3-BF06811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DE0CBE-560B-4463-ABC8-99182DA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288922-4113-4A11-83E4-86864D1D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556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C7753-45A7-4FBE-B3F0-B7A81513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EDBC2F-5EFB-48E5-94D5-D2F3D140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16B6F-2E33-4408-BA62-687FE75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14A664-82E1-4F72-A346-D3EC3723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37FE4-6907-4DDD-B248-2F3CD1FB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21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E4D8CC-1CAD-4684-A7E6-A89859D9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17C6B5-9969-474E-A0F3-A31C1D1F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88191-0232-4643-AF36-62EFED87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0C348-D026-4AB2-BAF5-2EACF3B2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9CFC3-C5DF-4DCB-ABD2-8CFA8749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326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CD160-FD88-4C47-8FBE-1DA054D1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A0CA3-B6EF-4906-A5CF-1A6FC2B9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FD1AB5-68A3-4D0A-B705-10D5E06E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83540-CB00-4AB4-B2BC-9DB4BF60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FC30BF-81A0-42E6-B89C-5F555B6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70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87ECC-5D48-46D3-BDC6-2D608C9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616FEB-95ED-4C1D-9D7A-B1922B71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3D5924-BCD4-4852-A7E4-44FBD80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3727B-65A4-42C9-941F-7D15157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DC4AE-D3EF-4AB5-B7B4-A9461AB5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84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0D319-E3E6-4B71-9508-1F2DFC71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87685-3023-456A-A8E4-E7BC2DC85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3FDD6-A121-4086-9E5B-CAA18A6A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A4743B-692F-42FF-8DA0-4451131C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03.11.2020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749FC-8190-450E-AE85-3676E529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011E-761C-403E-8F84-FA27CEA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458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4F24-961D-4BFD-B2A8-7F50F16D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F89B3-D844-44E3-B584-7D19B6DC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1C1201-8C7E-4585-899A-03105DF3D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134B7-FC0D-47D8-95D0-25FC729ED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4443FD-20FF-4E87-B8AD-05CF8A6C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B9845-F1CA-4FDD-9247-A1D4A1C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03.11.2020</a:t>
            </a:fld>
            <a:endParaRPr lang="de-AT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03D2B4-74CB-415F-A7DE-4C7B0CFE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683C49-DE79-45B6-BFEE-33AC5761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416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4DA00-5EE7-4E55-9DA9-068E8D5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20A82E-1C1C-44E9-87AC-164A14B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03.11.2020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C67E90-C4C7-4E44-A7DD-53F064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7EC8B-6406-429E-B340-89F4A823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213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B59C29-2832-4A9D-B296-23407D8C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03.11.2020</a:t>
            </a:fld>
            <a:endParaRPr lang="de-AT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4F8D-0AEE-440A-A754-8FBC661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D7BAD8-D730-4F71-B6C2-D7E837F0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C0DBE-3BA8-4150-B494-7545DF13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C44B7-FDAA-4B2B-8561-EFCB9D6F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AFD10-9F96-43D2-99B7-255258A8C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55D62-5EF5-4D4B-AD56-733AA2F9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03.11.2020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89CAEC-2ED8-455D-B7DE-D47618BE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771994-5456-492F-9F24-B84C8704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5189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9CD43-CA12-4996-AB00-47488200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939FCA-1EFB-4328-981C-95419882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58AE4-F45F-4302-A66C-32C645361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90BE74-1955-43FA-AF2D-3C20ABA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D37A-7889-437D-BB14-159FF5FB46B6}" type="datetimeFigureOut">
              <a:rPr lang="de-AT" smtClean="0"/>
              <a:t>03.11.2020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949F2F-BC13-48ED-8D3A-A366C091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D31BBF-EA6E-4D65-B6F2-A6B1E91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8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904523-E0D6-45D1-AF5B-1389DB81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FEA55D-5A20-4D75-8C04-F476C241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E3D37C-7FD8-4199-8A97-2761AB897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D37A-7889-437D-BB14-159FF5FB46B6}" type="datetimeFigureOut">
              <a:rPr lang="de-AT" smtClean="0"/>
              <a:t>03.11.2020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3A0AB-63A9-49B4-90F1-78A384D6C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25486-2C74-481C-A794-4068BD9C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86B95-F1EB-4A93-B43C-768A8EFE449E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990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Internationale Teams - Definition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In internationalen Teams arbeiten Menschen aus verschiedenen Herkunftsländern und Kulturkreisen zusammen.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Besteht das Team noch dazu aus Mitarbeitern, die weltweit auf mehrere Standorte verteilt sind, spricht man von einem  </a:t>
            </a:r>
            <a:r>
              <a:rPr lang="de-AT" sz="2000" b="1" dirty="0"/>
              <a:t>globalen Team.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71977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Internationale Teams - Herausforderungen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Sprache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wenn im Team viele unterschiedliche Sprachen gesprochen werden, muss man sich auf eine gemeinsame Projektsprache einigen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in vielen Fällen wird das Englisch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durch unterschiedliche gute Sprachkenntnisse kann es zu Verständigungsschwierigkeiten und Missverständnissen kommen</a:t>
            </a:r>
          </a:p>
        </p:txBody>
      </p:sp>
    </p:spTree>
    <p:extLst>
      <p:ext uri="{BB962C8B-B14F-4D97-AF65-F5344CB8AC3E}">
        <p14:creationId xmlns:p14="http://schemas.microsoft.com/office/powerpoint/2010/main" val="57484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Internationale Teams - Herausforderungen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Sprachlicher Kontext und Arbeitsweise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verschiedene Kommunikationsformen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/>
              <a:t>low-context-culture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sach- bzw. ergebnisorientiert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der verbalen Kommunikation wird größere Bedeutung zugemessen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Problemstellungen werden direkt angesprochen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eine Aufgabe soll zügig geklärt und rasch ein Lösungsansatz gefunden werden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subjektive und emotionale Aspekte sind eher im Hintergrund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oft in Europa und den USA anzutreffen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high-</a:t>
            </a:r>
            <a:r>
              <a:rPr lang="de-AT" dirty="0" err="1">
                <a:sym typeface="Wingdings" panose="05000000000000000000" pitchFamily="2" charset="2"/>
              </a:rPr>
              <a:t>context</a:t>
            </a:r>
            <a:r>
              <a:rPr lang="de-AT" dirty="0">
                <a:sym typeface="Wingdings" panose="05000000000000000000" pitchFamily="2" charset="2"/>
              </a:rPr>
              <a:t>-</a:t>
            </a:r>
            <a:r>
              <a:rPr lang="de-AT" dirty="0" err="1">
                <a:sym typeface="Wingdings" panose="05000000000000000000" pitchFamily="2" charset="2"/>
              </a:rPr>
              <a:t>culture</a:t>
            </a:r>
            <a:r>
              <a:rPr lang="de-AT" dirty="0">
                <a:sym typeface="Wingdings" panose="05000000000000000000" pitchFamily="2" charset="2"/>
              </a:rPr>
              <a:t>  primär beziehungsorientiert, eher indirekt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non-verbale Kommunikation hat größere Bedeutung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Fehler werden nicht vor Dritten thematisiert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Erfolge werden nicht einzelnen, sondern der Gruppe zugerechnet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es sollen bei den Gesprächspartnern keine negativen Emotionen ausgelöst werden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Themen werden oft nicht direkt angesprochen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es werden keine klaren Anweisungen, sondern eher Vorschläge und Empfehlungen gegeben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AT" dirty="0">
                <a:sym typeface="Wingdings" panose="05000000000000000000" pitchFamily="2" charset="2"/>
              </a:rPr>
              <a:t>oft in asiatischen und arabischen Ländern anzutreffen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1068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Internationale Teams - Herausforderungen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zeitliche Wahrnehmung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monochromic</a:t>
            </a:r>
            <a:r>
              <a:rPr lang="de-AT" dirty="0"/>
              <a:t> time </a:t>
            </a:r>
            <a:r>
              <a:rPr lang="de-AT" dirty="0" err="1"/>
              <a:t>culture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Aufgaben werden eher nacheinander abgearbeitet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Ziel: Fertigstellung innerhalb des vorgegebenen Zeitrahmens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z. B. im deutschsprachigen Raum vorherrschend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 err="1"/>
              <a:t>polychronic</a:t>
            </a:r>
            <a:r>
              <a:rPr lang="de-AT" dirty="0"/>
              <a:t> time </a:t>
            </a:r>
            <a:r>
              <a:rPr lang="de-AT" dirty="0" err="1"/>
              <a:t>culture</a:t>
            </a:r>
            <a:endParaRPr lang="de-A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mehrere Aufgaben werden gleichzeitig bearbeitet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der Beziehung zwischen den Aufgaben wird mehr Bedeutung zugemessen, als der Termintreue für die Einzelaufgaben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z. B. in arabischen Ländern vorherrschend</a:t>
            </a:r>
          </a:p>
        </p:txBody>
      </p:sp>
    </p:spTree>
    <p:extLst>
      <p:ext uri="{BB962C8B-B14F-4D97-AF65-F5344CB8AC3E}">
        <p14:creationId xmlns:p14="http://schemas.microsoft.com/office/powerpoint/2010/main" val="121055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Internationale Teams - Herausforderungen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kulturelle Unterschiede</a:t>
            </a:r>
          </a:p>
          <a:p>
            <a:r>
              <a:rPr lang="de-AT" dirty="0"/>
              <a:t>Kulturelle Unterschiede zwischen den Projektmitgliedern können in sehr vielen Aspekten die Projektarbeit beeinflussen.</a:t>
            </a:r>
          </a:p>
          <a:p>
            <a:r>
              <a:rPr lang="de-AT" dirty="0"/>
              <a:t>Zwei der wichtigsten Aspekte sind: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Vereinbarungen, Zusagen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im deutschsprachigen Raum gelten getroffene Vereinbarungen und Zusagen als sehr verbindlich, insbesondere Termintreue wird als wichtig angesehen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in anderen Kulturkreisen kann dies sehr unterschiedlich sein. Vereinbarungen können als weniger verbindlich angesehen werden.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in manchen Kulturkreisen gilt es sogar als äußerst unhöflich, Vereinbarungen nicht einzugehen, auch wenn von vornherein klar ist, dass sie nicht eingehalten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Schriftlichkeit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im deutschsprachigen Raum gelten vermehrt nur schriftliche Vereinbarungen als verbindlich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in anderen Kulturkreisen können auch mündliche Vereinbarungen als verbindlich angesehen werden („Handschlagqualität“)</a:t>
            </a:r>
          </a:p>
        </p:txBody>
      </p:sp>
    </p:spTree>
    <p:extLst>
      <p:ext uri="{BB962C8B-B14F-4D97-AF65-F5344CB8AC3E}">
        <p14:creationId xmlns:p14="http://schemas.microsoft.com/office/powerpoint/2010/main" val="61988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Internationale Teams - Herausforderungen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Gruppenbildung</a:t>
            </a:r>
          </a:p>
          <a:p>
            <a:endParaRPr lang="de-AT" b="1" dirty="0"/>
          </a:p>
          <a:p>
            <a:r>
              <a:rPr lang="de-AT" dirty="0"/>
              <a:t>In Teams mit Mitgliedern aus einigen wenigen Herkunftsländern kann es zur Bildung von Subgruppen kommen, die dann stärker untereinander kommunizieren und sich eventuell etwas vom Rest des Teams isolieren.</a:t>
            </a:r>
          </a:p>
          <a:p>
            <a:r>
              <a:rPr lang="de-AT" dirty="0"/>
              <a:t>Das Teamgefüge ist dadurch gefährdet.</a:t>
            </a:r>
          </a:p>
        </p:txBody>
      </p:sp>
    </p:spTree>
    <p:extLst>
      <p:ext uri="{BB962C8B-B14F-4D97-AF65-F5344CB8AC3E}">
        <p14:creationId xmlns:p14="http://schemas.microsoft.com/office/powerpoint/2010/main" val="193804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76ADA-AFE4-4FD6-9D5F-225BBA3F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Internationale Teams - Herausforderungen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537F38-9477-4FDA-956B-145F5E13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6396455"/>
            <a:ext cx="4114800" cy="365125"/>
          </a:xfrm>
        </p:spPr>
        <p:txBody>
          <a:bodyPr/>
          <a:lstStyle/>
          <a:p>
            <a:pPr algn="l"/>
            <a:r>
              <a:rPr lang="de-AT" dirty="0"/>
              <a:t>SYP 3. Jahrgang</a:t>
            </a: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B3F485F-9029-4C92-8E32-A4713714BA24}"/>
              </a:ext>
            </a:extLst>
          </p:cNvPr>
          <p:cNvSpPr txBox="1">
            <a:spLocks/>
          </p:cNvSpPr>
          <p:nvPr/>
        </p:nvSpPr>
        <p:spPr>
          <a:xfrm>
            <a:off x="7904747" y="63964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Autor: Philipp Panzirsch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B98F27-71BC-482D-8A3E-E3CE913C653D}"/>
              </a:ext>
            </a:extLst>
          </p:cNvPr>
          <p:cNvSpPr txBox="1"/>
          <p:nvPr/>
        </p:nvSpPr>
        <p:spPr>
          <a:xfrm>
            <a:off x="292768" y="1690688"/>
            <a:ext cx="11606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/>
              <a:t>Globale Teams (virtuelle Teams)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die Mitglieder sind auf der ganzen Welt verteilt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Kommunikation kann nur über elektronische Medien erfolgen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spontane Face-</a:t>
            </a:r>
            <a:r>
              <a:rPr lang="de-AT" dirty="0" err="1"/>
              <a:t>to</a:t>
            </a:r>
            <a:r>
              <a:rPr lang="de-AT" dirty="0"/>
              <a:t>-Face-Kommunikation ist nur schwer möglich und viel seltener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Soziale Gespräche abseits der Arbeit werden fehlen (z. B.: Plausch in der Kaffeeküche, </a:t>
            </a:r>
            <a:r>
              <a:rPr lang="de-AT" dirty="0" err="1"/>
              <a:t>Afterwork</a:t>
            </a:r>
            <a:r>
              <a:rPr lang="de-AT" dirty="0"/>
              <a:t>-Bier)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gemeinsame kreative Prozesse werden erschwert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Mitglieder leben unter Umständen in verschiedenen Zeitzonen, was synchrone Kommunikation </a:t>
            </a:r>
            <a:r>
              <a:rPr lang="de-AT"/>
              <a:t>zusätzlich erschwert</a:t>
            </a:r>
            <a:endParaRPr lang="de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7296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118EDFCEEAE148B101988885643524" ma:contentTypeVersion="2" ma:contentTypeDescription="Ein neues Dokument erstellen." ma:contentTypeScope="" ma:versionID="40526235e74c2af000a4828ad27289c6">
  <xsd:schema xmlns:xsd="http://www.w3.org/2001/XMLSchema" xmlns:xs="http://www.w3.org/2001/XMLSchema" xmlns:p="http://schemas.microsoft.com/office/2006/metadata/properties" xmlns:ns2="1658011a-62be-4c0c-9b51-b2a4132a9fc4" targetNamespace="http://schemas.microsoft.com/office/2006/metadata/properties" ma:root="true" ma:fieldsID="f17025ae51dd1f9482bdbf059137a4a8" ns2:_="">
    <xsd:import namespace="1658011a-62be-4c0c-9b51-b2a4132a9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8011a-62be-4c0c-9b51-b2a4132a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4E5F52-2B64-49A7-8E2A-E5E17C8D45C5}"/>
</file>

<file path=customXml/itemProps2.xml><?xml version="1.0" encoding="utf-8"?>
<ds:datastoreItem xmlns:ds="http://schemas.openxmlformats.org/officeDocument/2006/customXml" ds:itemID="{67E59EB6-F823-4DE9-AC07-49D842130F2F}"/>
</file>

<file path=customXml/itemProps3.xml><?xml version="1.0" encoding="utf-8"?>
<ds:datastoreItem xmlns:ds="http://schemas.openxmlformats.org/officeDocument/2006/customXml" ds:itemID="{A3B8C973-799F-4B3A-A3EA-55FC05D2AC3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Breitbild</PresentationFormat>
  <Paragraphs>80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Internationale Teams - Definition</vt:lpstr>
      <vt:lpstr>Internationale Teams - Herausforderungen</vt:lpstr>
      <vt:lpstr>Internationale Teams - Herausforderungen</vt:lpstr>
      <vt:lpstr>Internationale Teams - Herausforderungen</vt:lpstr>
      <vt:lpstr>Internationale Teams - Herausforderungen</vt:lpstr>
      <vt:lpstr>Internationale Teams - Herausforderungen</vt:lpstr>
      <vt:lpstr>Internationale Teams - Herausforderungen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Panzirsch</dc:creator>
  <cp:lastModifiedBy>Panzirsch Philipp</cp:lastModifiedBy>
  <cp:revision>177</cp:revision>
  <dcterms:created xsi:type="dcterms:W3CDTF">2020-08-31T10:32:32Z</dcterms:created>
  <dcterms:modified xsi:type="dcterms:W3CDTF">2020-11-03T11:05:08Z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0x01010006118EDFCEEAE148B101988885643524</vt:lpwstr>
  </property>
</Properties>
</file>