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zirsch Philipp" initials="PP" lastIdx="1" clrIdx="0">
    <p:extLst>
      <p:ext uri="{19B8F6BF-5375-455C-9EA6-DF929625EA0E}">
        <p15:presenceInfo xmlns:p15="http://schemas.microsoft.com/office/powerpoint/2012/main" userId="Panzirsch Philip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983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479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4320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913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808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626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23.11.2020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Arbeitspakete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Definition laut DIN 69901:</a:t>
            </a:r>
          </a:p>
          <a:p>
            <a:endParaRPr lang="de-AT" sz="2000" dirty="0"/>
          </a:p>
          <a:p>
            <a:r>
              <a:rPr lang="de-AT" sz="2000" i="1" dirty="0"/>
              <a:t>Ein Arbeitspaket ist eine in sich geschlossene Aufgabenstellung innerhalb eines Projekts, die bis zu einem festgelegten Zeitpunkt mit definiertem Ergebnis und Aufwand vollbracht werden kann.</a:t>
            </a:r>
          </a:p>
          <a:p>
            <a:endParaRPr lang="de-AT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Im Projektstrukturplan werden Arbeitspakete nicht mehr weiter untergliedert und sind somit die kleinste Einheit.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Arbeitspakete werden in der Arbeitspaketbeschreibung so beschrieben, dass Ziel, Aufgabenstellung und Termine klar definiert und überprüfbar sind.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Bildung von Arbeitspaketen unterstützt die Aufwandschätzung, die Fortschrittskontrolle und die Vorgangsplanung für Projektablauf- und Terminpläne</a:t>
            </a:r>
          </a:p>
        </p:txBody>
      </p: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Arbeitspakete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Richtlinien für die Arbeitspaketbeschreibung: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Das Arbeitspaket ist genau einem AP-Verantwortlichen zugeordnet </a:t>
            </a:r>
            <a:r>
              <a:rPr lang="de-AT" sz="2000" dirty="0">
                <a:sym typeface="Wingdings" panose="05000000000000000000" pitchFamily="2" charset="2"/>
              </a:rPr>
              <a:t> klare Verantwortlichkeiten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Die beschriebene Arbeitsaufgabe ist in sich klar abgegrenzt und kann vom AP-Team auch selbständig durchgeführt werden  autonome Durchführbarkeit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Das Arbeitspaket ist klar von anderen Arbeitspaketen abgegrenzt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0853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Arbeitspaketbeschreibung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Folgende Inhalte sollten in der Arbeitspaketbeschreibung vorhanden sein: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Projektname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Arbeitspaket-Nummer und –</a:t>
            </a:r>
            <a:r>
              <a:rPr lang="de-AT" sz="2000" dirty="0" err="1"/>
              <a:t>bezeichnung</a:t>
            </a: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Verantwortlicher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Ziele und Beschreibung der zu erbringenden Leistung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Teilaufgaben inklusive Terminen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benötigte Ressourcen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Mitarbeiter (inklusive der Anzahl der Stunden pro Mitarbeiter)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monetäre Kosten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Ist-Werte bezüglich Arbeitsfortschritt und Kosten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Schnittstellen zu anderen Arbeitspaketen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56210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Arbeitspaketbeschreibung - Beispiel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</p:spTree>
    <p:extLst>
      <p:ext uri="{BB962C8B-B14F-4D97-AF65-F5344CB8AC3E}">
        <p14:creationId xmlns:p14="http://schemas.microsoft.com/office/powerpoint/2010/main" val="202277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Funktionen- und Verantwortungsmatrix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Funktionen- und Verantwortungsmatrix sind Dokumente zur Verwaltung der verteilten Aufgaben und Verantwortlichkeiten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Sie bieten einen Überblick, wer für welche Arbeitspakete oder Teilaufgaben aus den Arbeitspaketen verantwortlich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Funktionenmatrix</a:t>
            </a:r>
            <a:r>
              <a:rPr lang="de-AT" sz="2000" dirty="0"/>
              <a:t> zeigt, welche Person oder Stelle, an welcher Aufgabe beteiligt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Verantwortungsmatrix</a:t>
            </a:r>
            <a:r>
              <a:rPr lang="de-AT" sz="2000" dirty="0"/>
              <a:t> zeigt zusätzlich, wer für welche Aufgabe verantwortlich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84239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Funktionenmatrix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stellt in übersichtlicher Form dar, wer an der Durchführung einzelner Aufgaben beteiligt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Zeilen: </a:t>
            </a:r>
            <a:r>
              <a:rPr lang="de-AT" sz="2000" dirty="0"/>
              <a:t>durchzuführende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Spalten: </a:t>
            </a:r>
            <a:r>
              <a:rPr lang="de-AT" sz="2000" dirty="0"/>
              <a:t>beteiligte Stellen oder Personen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Vorteile: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unterstützt den funktionsgerechten Aufbau der Projektorganisation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ermöglicht eine eindeutige Zuordnung von Aufgaben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gibt einen Überblick über die Aufgaben von einzelnen Stellen/Personen </a:t>
            </a:r>
            <a:r>
              <a:rPr lang="de-AT" sz="2000" dirty="0">
                <a:sym typeface="Wingdings" panose="05000000000000000000" pitchFamily="2" charset="2"/>
              </a:rPr>
              <a:t> Überlastung kann relativ schnell erkannt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stellt alle Aktivitäten dar  Grundlage für Netzplan</a:t>
            </a: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73634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Verantwortungsmatrix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erweitert die Funktionenmatrix um die Information, wer für die Aufgabe verantwortlich ist, wer daran mitarbeitet und wer darüber informiert wird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Statt einem „X“ wird in den Tabellenzellen folgende Information eingetragen: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I </a:t>
            </a:r>
            <a:r>
              <a:rPr lang="de-AT" sz="2000" dirty="0">
                <a:sym typeface="Wingdings" panose="05000000000000000000" pitchFamily="2" charset="2"/>
              </a:rPr>
              <a:t> </a:t>
            </a:r>
            <a:r>
              <a:rPr lang="de-AT" sz="2000" b="1" dirty="0">
                <a:sym typeface="Wingdings" panose="05000000000000000000" pitchFamily="2" charset="2"/>
              </a:rPr>
              <a:t>Information: </a:t>
            </a:r>
            <a:r>
              <a:rPr lang="de-AT" sz="2000" dirty="0">
                <a:sym typeface="Wingdings" panose="05000000000000000000" pitchFamily="2" charset="2"/>
              </a:rPr>
              <a:t>die Person wird über den Fortschritt der Aufgabe informiert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M  </a:t>
            </a:r>
            <a:r>
              <a:rPr lang="de-AT" sz="2000" b="1" dirty="0">
                <a:sym typeface="Wingdings" panose="05000000000000000000" pitchFamily="2" charset="2"/>
              </a:rPr>
              <a:t>Mitarbeit: </a:t>
            </a:r>
            <a:r>
              <a:rPr lang="de-AT" sz="2000" dirty="0">
                <a:sym typeface="Wingdings" panose="05000000000000000000" pitchFamily="2" charset="2"/>
              </a:rPr>
              <a:t>die Person arbeitet an der Aufgabe 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V  </a:t>
            </a:r>
            <a:r>
              <a:rPr lang="de-AT" sz="2000" b="1" dirty="0">
                <a:sym typeface="Wingdings" panose="05000000000000000000" pitchFamily="2" charset="2"/>
              </a:rPr>
              <a:t>Verantwortliche/r: </a:t>
            </a:r>
            <a:r>
              <a:rPr lang="de-AT" sz="2000" dirty="0">
                <a:sym typeface="Wingdings" panose="05000000000000000000" pitchFamily="2" charset="2"/>
              </a:rPr>
              <a:t>die Person ist für die Erledigung der </a:t>
            </a:r>
            <a:r>
              <a:rPr lang="de-AT" sz="2000">
                <a:sym typeface="Wingdings" panose="05000000000000000000" pitchFamily="2" charset="2"/>
              </a:rPr>
              <a:t>Aufgabe verantwortlich</a:t>
            </a:r>
            <a:endParaRPr lang="de-AT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6481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4B4964-28A1-4739-A67C-E3FD4A1E7EE1}"/>
</file>

<file path=customXml/itemProps2.xml><?xml version="1.0" encoding="utf-8"?>
<ds:datastoreItem xmlns:ds="http://schemas.openxmlformats.org/officeDocument/2006/customXml" ds:itemID="{4A18B2FE-AB18-4C80-8F8C-161BDCC95FA1}"/>
</file>

<file path=customXml/itemProps3.xml><?xml version="1.0" encoding="utf-8"?>
<ds:datastoreItem xmlns:ds="http://schemas.openxmlformats.org/officeDocument/2006/customXml" ds:itemID="{83158F2A-A4C4-47E2-973D-A6AF5D244A0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Breitbild</PresentationFormat>
  <Paragraphs>67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Arbeitspakete</vt:lpstr>
      <vt:lpstr>Arbeitspakete</vt:lpstr>
      <vt:lpstr>Arbeitspaketbeschreibung</vt:lpstr>
      <vt:lpstr>Arbeitspaketbeschreibung - Beispiel</vt:lpstr>
      <vt:lpstr>Funktionen- und Verantwortungsmatrix</vt:lpstr>
      <vt:lpstr>Funktionenmatrix</vt:lpstr>
      <vt:lpstr>Verantwortungsmatrix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205</cp:revision>
  <dcterms:created xsi:type="dcterms:W3CDTF">2020-08-31T10:32:32Z</dcterms:created>
  <dcterms:modified xsi:type="dcterms:W3CDTF">2020-11-23T14:53:39Z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