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999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788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683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02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061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464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239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291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305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21.01.2021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Dokumentation und Berichtswesen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eine gute Projektdokumentation und ein effizientes Berichtswesen bilden die Basis für eine gute Projektkommunikation und ein sinnvolles Projektcontrolling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hauptsächlich gibt es drei Arten von Dokumenten: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A2496D0-7F77-4D26-A5C8-68F8A7FE2B2B}"/>
              </a:ext>
            </a:extLst>
          </p:cNvPr>
          <p:cNvSpPr/>
          <p:nvPr/>
        </p:nvSpPr>
        <p:spPr>
          <a:xfrm>
            <a:off x="5095782" y="3320138"/>
            <a:ext cx="1728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Dokumente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E0B8251-7A02-4A57-B0CC-431615820305}"/>
              </a:ext>
            </a:extLst>
          </p:cNvPr>
          <p:cNvSpPr/>
          <p:nvPr/>
        </p:nvSpPr>
        <p:spPr>
          <a:xfrm>
            <a:off x="2104015" y="4295189"/>
            <a:ext cx="1728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Projekt-dokumentation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51EB9B5-B246-466E-A19F-C4268F8D5316}"/>
              </a:ext>
            </a:extLst>
          </p:cNvPr>
          <p:cNvSpPr/>
          <p:nvPr/>
        </p:nvSpPr>
        <p:spPr>
          <a:xfrm>
            <a:off x="5095781" y="4660792"/>
            <a:ext cx="1728000" cy="72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Berichte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76C9E79-4150-45F8-8B4C-3FBE55C0DAA7}"/>
              </a:ext>
            </a:extLst>
          </p:cNvPr>
          <p:cNvSpPr/>
          <p:nvPr/>
        </p:nvSpPr>
        <p:spPr>
          <a:xfrm>
            <a:off x="7668824" y="4295191"/>
            <a:ext cx="1728000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Protokolle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F0C5E04-DC17-4E30-B4AE-AC1AB72EC82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68015" y="4040138"/>
            <a:ext cx="2991767" cy="25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E069B00-35C6-4B5C-930D-5FD59E745EA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959781" y="4040138"/>
            <a:ext cx="1" cy="6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182069E-60C8-46A4-B982-432CD36ECEF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959782" y="4040138"/>
            <a:ext cx="2573042" cy="25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1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Projektdokumentation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enthält eine Dokumentation aller erforderlichen Projektschritte und –</a:t>
            </a:r>
            <a:r>
              <a:rPr lang="de-AT" sz="2000" dirty="0" err="1"/>
              <a:t>abläufe</a:t>
            </a: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enthält meist auch Vorlagen für alle notwendigen Dokumente im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Grundlage ist das Projekthandbuch: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beschreibt die organisatorischen Regel für die Durchführung von Projekten in einem Unternehmen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enthält meist: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Projektorganisationsplan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beteiligte Stellen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Projektleitung und Berichtswesen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Sitzungskonzept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Funktionen- und Verantwortungsmatrix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Arbeits- und Entscheidungsabläufe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Pflichtenheft und Hauptaufgaben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Muster für allen notwendigen Dokumente</a:t>
            </a:r>
          </a:p>
        </p:txBody>
      </p:sp>
    </p:spTree>
    <p:extLst>
      <p:ext uri="{BB962C8B-B14F-4D97-AF65-F5344CB8AC3E}">
        <p14:creationId xmlns:p14="http://schemas.microsoft.com/office/powerpoint/2010/main" val="145993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Projektdokumentation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Projektdokumentation kann in zwei Hauptbereiche aufgeteilt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Unterlagen zum Ablauf des Projekts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alle Dokumente die für den Ablauf und die Planung des Projekts wichtig sind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Beispiele: Vorstudie, Projektauftrag, Projektstrukturplan, </a:t>
            </a:r>
            <a:r>
              <a:rPr lang="de-AT" sz="2000" dirty="0" err="1"/>
              <a:t>Stakeholderanalyse</a:t>
            </a:r>
            <a:r>
              <a:rPr lang="de-AT" sz="2000" dirty="0"/>
              <a:t>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Technische Unterlagen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beschreiben das im Projekt herzustellende Ergebnis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Beispiele: Spezifikationen, </a:t>
            </a:r>
            <a:r>
              <a:rPr lang="de-AT" sz="2000" dirty="0" err="1"/>
              <a:t>Archtitekturdiagramme</a:t>
            </a:r>
            <a:r>
              <a:rPr lang="de-AT" sz="2000" dirty="0"/>
              <a:t>, ER-Diagramme, Screendesigns,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Alle Dokumente in einem Projekt sollten mittels einer Revisionsverwaltung versioniert sein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1020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Projektdokumentation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wichtige Unterlagen der Projektdokumentation: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Vorstudie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Zieldokument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Projektauftrag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 err="1"/>
              <a:t>Stakeholderanalyse</a:t>
            </a:r>
            <a:endParaRPr lang="de-A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Projektstrukturplan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Arbeitspaketbeschreibung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IVM-Matrix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Ablauf- und Meilensteinplan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Budgetplan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Risikoanalyse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Verträge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Abnahme-Protokolle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Berichte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82450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Berichte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Berichte sind ein Hauptkommunikationsmittel in (großen) Projekten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ein Bericht sollte immer die folgenden Kriterien erfüllen: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Aktualität </a:t>
            </a:r>
            <a:r>
              <a:rPr lang="de-AT" sz="2000" dirty="0">
                <a:sym typeface="Wingdings" panose="05000000000000000000" pitchFamily="2" charset="2"/>
              </a:rPr>
              <a:t> Berichte, die nicht aktuell sind, sind wertlos</a:t>
            </a:r>
            <a:endParaRPr lang="de-A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Empfängerbezogenheit </a:t>
            </a:r>
            <a:r>
              <a:rPr lang="de-AT" sz="2000" dirty="0">
                <a:sym typeface="Wingdings" panose="05000000000000000000" pitchFamily="2" charset="2"/>
              </a:rPr>
              <a:t> verschiedene Adressaten benötigen verschiedene Informationen und unterschiedliche Detailgrade (z.B. braucht das Management nur einen Überblick, ein AP-Verantwortlicher wahrscheinlich detailliertere Informationen)</a:t>
            </a:r>
            <a:endParaRPr lang="de-A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Entscheidungsorientierung </a:t>
            </a:r>
            <a:r>
              <a:rPr lang="de-AT" sz="2000" dirty="0">
                <a:sym typeface="Wingdings" panose="05000000000000000000" pitchFamily="2" charset="2"/>
              </a:rPr>
              <a:t> es müssen alle Informationen enthalten sein, die für Entscheidungen notwendig sind. Unnötige Informationen sollen ausgespart werden.</a:t>
            </a:r>
            <a:endParaRPr lang="de-A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32516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Berichte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folgende Arten Berichten existieren in den meisten Projekten: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Status-Bericht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routinemäßiger Bericht, der über den Projektstatus informiert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Hat eine vorgegebene Struktur und Verteilerkreis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Abweichungsbericht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wird nur erstellt, wenn Abweichungen bei Terminen, Kosten oder Leistungsumfang bestimmte Grenzen überschreiten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beschreibt Ausmaß und Ursache der Abweichungen sowie Korrekturmaßnahmen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Fortschrittsbericht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weniger umfassend als der Status-Bericht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bezieht sich meist auf bestimmte Arbeitspakete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Phasenabnahmebericht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beschreibt die Ergebnisse einer durchgeführten Projektphase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der Erfüllungsgrad der Phasenziele wird beschrieben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der Projektauftraggeber nimmt mittels Unterschrift am Bericht die Projektphase 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29486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Berichte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folgende Arten Berichten existieren in den meisten Projekten: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Abschlussbericht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ist der letzte Bericht in einem Projekt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fasst den Projektablauf und die Projektergebnisse zusammen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kann z. B. folgendes beinhalten: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AT" sz="2000" dirty="0"/>
              <a:t>Management Summary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AT" sz="2000" dirty="0"/>
              <a:t>Beschreibung Projektablauf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AT" sz="2000" dirty="0"/>
              <a:t>Beschreibung Projektergebnisse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AT" sz="2000" dirty="0"/>
              <a:t>Gegenüberstellung von Ist- und Planwerten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AT" sz="2000" dirty="0"/>
              <a:t>Begründung für eventuelle Abweichungen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AT" sz="2000" dirty="0"/>
              <a:t>Empfehlungen für künftige Projekte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91350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Protokolle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dienen dazu, Ergebnisse und Entscheidungen aus Besprechungen schriftlich festzuhalten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Protokolle sollten immer von allen relevanten Personen </a:t>
            </a:r>
            <a:r>
              <a:rPr lang="de-AT" sz="2000"/>
              <a:t>bestätigt werden</a:t>
            </a: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Besprechungsprotokoll: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vor der Besprechung wird ein Protokollführer bestimmt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während der Besprechung wird eine Mitschrift von Ereignissen und Entscheidungen geführt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To-Do-Listen müssen aktualisiert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folgende Inhalte sind wichtig: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Art der Besprechung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Ort, Datum und Uhrzeit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Anlass der Besprechung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Tagesordnungspunkte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Teilnehmer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Protokollführer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Ergebnisse (Besprechungsinhalte, Entscheidungen und Vereinbarungen)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Verteiler (wer bekommt das Protokoll?)</a:t>
            </a:r>
          </a:p>
        </p:txBody>
      </p:sp>
    </p:spTree>
    <p:extLst>
      <p:ext uri="{BB962C8B-B14F-4D97-AF65-F5344CB8AC3E}">
        <p14:creationId xmlns:p14="http://schemas.microsoft.com/office/powerpoint/2010/main" val="419242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Protokolle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Telefonprotokoll: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dient nach Telefonaten als Notiz und Zusammenfassung des Besprochenen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möglicher Inhalt: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Datum und Uhrzeit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Gesprächspartner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Inhalt des Telefonats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getroffene Vereinbarungen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Arbeitsprotokolle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dienen der Aufzeichnung von durchgeführten Arbeiten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z. B. für Abrechnungen oder Gewährleistungsansprüche</a:t>
            </a:r>
          </a:p>
        </p:txBody>
      </p:sp>
    </p:spTree>
    <p:extLst>
      <p:ext uri="{BB962C8B-B14F-4D97-AF65-F5344CB8AC3E}">
        <p14:creationId xmlns:p14="http://schemas.microsoft.com/office/powerpoint/2010/main" val="295723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6" ma:contentTypeDescription="Ein neues Dokument erstellen." ma:contentTypeScope="" ma:versionID="6c6ab72fe79df2a7c89c3d086313bca0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35ce63ba95e6fe94a23496101248429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5C2737-4756-437C-B250-440D6CA8F0FE}"/>
</file>

<file path=customXml/itemProps2.xml><?xml version="1.0" encoding="utf-8"?>
<ds:datastoreItem xmlns:ds="http://schemas.openxmlformats.org/officeDocument/2006/customXml" ds:itemID="{9E1AD51E-CDAE-4FC8-812C-292DA8C1E469}"/>
</file>

<file path=customXml/itemProps3.xml><?xml version="1.0" encoding="utf-8"?>
<ds:datastoreItem xmlns:ds="http://schemas.openxmlformats.org/officeDocument/2006/customXml" ds:itemID="{6D77677B-77F6-4DB0-97DA-28B6DE7B0EC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Breitbild</PresentationFormat>
  <Paragraphs>132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Dokumentation und Berichtswesen</vt:lpstr>
      <vt:lpstr>Projektdokumentation</vt:lpstr>
      <vt:lpstr>Projektdokumentation</vt:lpstr>
      <vt:lpstr>Projektdokumentation</vt:lpstr>
      <vt:lpstr>Berichte</vt:lpstr>
      <vt:lpstr>Berichte</vt:lpstr>
      <vt:lpstr>Berichte</vt:lpstr>
      <vt:lpstr>Protokolle</vt:lpstr>
      <vt:lpstr>Protokolle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249</cp:revision>
  <dcterms:created xsi:type="dcterms:W3CDTF">2020-08-31T10:32:32Z</dcterms:created>
  <dcterms:modified xsi:type="dcterms:W3CDTF">2021-01-21T10:53:58Z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