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999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5575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922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773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988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1206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999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3675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901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263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03.03.2021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Phasenkonzepte und Phasenmodelle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Phasenmodelle untergliedern Software-Projekte in einzelne Abschnitte (Phasen) und Vorgänge (Prozesse)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Ziel ist es dabei, einen komplexen Ablauf planbarer zu machen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die grundlegenden Phasen der verschiedenen Modelle werden dabei vom Software-Lebenszyklus (Software Development Life Cycle) abgeleitet</a:t>
            </a:r>
          </a:p>
        </p:txBody>
      </p:sp>
    </p:spTree>
    <p:extLst>
      <p:ext uri="{BB962C8B-B14F-4D97-AF65-F5344CB8AC3E}">
        <p14:creationId xmlns:p14="http://schemas.microsoft.com/office/powerpoint/2010/main" val="27148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V-Modell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722891"/>
            <a:ext cx="11606463" cy="455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V-Modelle werden hauptsächlich in Projekten mit hohen Qualitätssicherungsansprüchen eingesetzt</a:t>
            </a:r>
          </a:p>
          <a:p>
            <a:pPr marL="285750" indent="-285750">
              <a:lnSpc>
                <a:spcPct val="115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V-Modell ist ein </a:t>
            </a:r>
            <a:r>
              <a:rPr lang="de-A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sequenzielles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Vorgehensmodell</a:t>
            </a:r>
          </a:p>
          <a:p>
            <a:pPr marL="285750" indent="-285750">
              <a:lnSpc>
                <a:spcPct val="115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 entsteht durch die Anordnung der einzelnen Projektphasen</a:t>
            </a:r>
          </a:p>
          <a:p>
            <a:pPr marL="285750" indent="-285750">
              <a:lnSpc>
                <a:spcPct val="115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Beginnend auf der linken Seite des V wird das zu realisierende Projektergebnis vom Grobentwurf zum Feinentwurf immer detaillierter spezifiziert.</a:t>
            </a:r>
          </a:p>
          <a:p>
            <a:pPr marL="285750" indent="-285750">
              <a:lnSpc>
                <a:spcPct val="115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der Implementierungsphase wird die rechte Seite des V von unten nach oben durchlaufen.</a:t>
            </a:r>
          </a:p>
          <a:p>
            <a:pPr marL="285750" indent="-285750">
              <a:lnSpc>
                <a:spcPct val="115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 diesem System hat jede Spezifikations- und Entwurfsphase auf der linken Seite des V eine entsprechende Testphase auf der rechten Seite des V, wodurch der Qualitätsgedanke in allen Phasen gefördert und fest ins Modell integriert wird.</a:t>
            </a:r>
            <a:endParaRPr lang="de-A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Zuge der </a:t>
            </a:r>
            <a:r>
              <a:rPr lang="de-A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Verifizierung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wird dabei geprüft, ob die Anforderungen richtig umgesetzt wurden, das heißt, das umgesetzte Ergebnis wird auf Übereinstimmung mit der Spezifikation geprüft.</a:t>
            </a:r>
          </a:p>
          <a:p>
            <a:pPr marL="285750" indent="-285750">
              <a:lnSpc>
                <a:spcPct val="115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 der </a:t>
            </a:r>
            <a:r>
              <a:rPr lang="de-A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Validierung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wird geprüft, ob überhaupt die richtigen Anforderungen umgesetzt wurden. Das gesamte Produkt wird daraufhin überprüft, ob es den Erwartungen, Anforderungen und Bedürfnissen des Kunden entspricht.</a:t>
            </a:r>
          </a:p>
          <a:p>
            <a:pPr marL="285750" indent="-285750">
              <a:lnSpc>
                <a:spcPct val="115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0645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sz="4400" dirty="0"/>
              <a:t>Software Development Life Cycle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C6FA9A-EE35-4044-8E48-D76DA540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77" y="1447683"/>
            <a:ext cx="5912846" cy="27988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EA1C076-5D91-4C93-B979-A6F9328CA11E}"/>
              </a:ext>
            </a:extLst>
          </p:cNvPr>
          <p:cNvSpPr txBox="1"/>
          <p:nvPr/>
        </p:nvSpPr>
        <p:spPr>
          <a:xfrm>
            <a:off x="745724" y="4767309"/>
            <a:ext cx="9376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der SDLC umfasst einen sehr viel längeren Zeitraum als das eigentliche SW-Entwicklungsprojekt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dadurch ist er als Vorgehensmodell für die reine Entwicklung nicht geeignet</a:t>
            </a:r>
          </a:p>
        </p:txBody>
      </p:sp>
    </p:spTree>
    <p:extLst>
      <p:ext uri="{BB962C8B-B14F-4D97-AF65-F5344CB8AC3E}">
        <p14:creationId xmlns:p14="http://schemas.microsoft.com/office/powerpoint/2010/main" val="104030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sz="4400" dirty="0"/>
              <a:t>Software Development Life Cycle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A1C076-5D91-4C93-B979-A6F9328CA11E}"/>
              </a:ext>
            </a:extLst>
          </p:cNvPr>
          <p:cNvSpPr txBox="1"/>
          <p:nvPr/>
        </p:nvSpPr>
        <p:spPr>
          <a:xfrm>
            <a:off x="745724" y="4767309"/>
            <a:ext cx="10768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betrachtet man die Kosten während des SDLC, erkennt man, dass der Großteil der Kosten erst nach dem Ende der Entwicklung, während des Betriebes anfallen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Ziel eines guten SW-Engineerings muss es also sein, während der Entwicklung mit einer hohen SW-Qualität dafür zu sorgen, dass die Betriebs- und Wartungskosten möglichst gering gehalten werden können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879CE6-6B5F-4E19-8441-219185078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445" y="1444360"/>
            <a:ext cx="6079110" cy="31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8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sz="4400" dirty="0"/>
              <a:t>Vom SDLC zum Phasenmodell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/>
              <a:t>SYP 3. Jahrgang</a:t>
            </a:r>
            <a:endParaRPr lang="de-AT" dirty="0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Autor: Philipp Panzirsch</a:t>
            </a:r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A1C076-5D91-4C93-B979-A6F9328CA11E}"/>
              </a:ext>
            </a:extLst>
          </p:cNvPr>
          <p:cNvSpPr txBox="1"/>
          <p:nvPr/>
        </p:nvSpPr>
        <p:spPr>
          <a:xfrm>
            <a:off x="745724" y="4767309"/>
            <a:ext cx="10768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um vom SDLC zu einem konkreten Phasenmodell zu kommen, wird der SDLC in einzelne Meilensteine und Phasen unterteilt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Meilensteine grenzen die einzelnen Phasen dabei klar voneinander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welche Aktivitäten in welcher Phase durchgeführt werden und wie die Phasen abgearbeitet werden, wird dann in den verschiedenen Prozessmodellen festgelegt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5661065-0997-4134-99D1-F7BCE409D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388" y="1402261"/>
            <a:ext cx="6193223" cy="31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0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Phasenmodell, Prozessmodell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722891"/>
            <a:ext cx="116064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Phasenmodell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ist der ältere Begriff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betont die zeitliche Abfolge von Projektabschnitten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Prozessmodell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modernerer Begriff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streicht eher die Tätigkeiten (also Prozesse) während des SW-Entwicklungsprozess heraus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Aktivitäten im Projekt sind nicht mehr an eine strenge chronologische Abfolge gebunden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Aktivitäten können in mehreren Zyklen oder überlappend erfolgen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ein Prozessmodell gibt den Rahmen für Projekte vor 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legt die Anzahl der Phasen fest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definiert die Aufgabenschwerpunkte der Phasen bzw. Prozesse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sz="2000" dirty="0"/>
              <a:t>regelt die Anordnung und Abfolge von Phasen und Prozessen</a:t>
            </a:r>
          </a:p>
        </p:txBody>
      </p:sp>
    </p:spTree>
    <p:extLst>
      <p:ext uri="{BB962C8B-B14F-4D97-AF65-F5344CB8AC3E}">
        <p14:creationId xmlns:p14="http://schemas.microsoft.com/office/powerpoint/2010/main" val="359649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dirty="0"/>
              <a:t>Phasenmodell, Prozessmodell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722891"/>
            <a:ext cx="116064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klassischer Ablauf eines SW-Projekts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Entwurf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Implementierung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Betrieb und Wartung (schon außerhalb des Projekts)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die verschiedenen Prozessmodelle unterscheiden sich hauptsächlich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in der Anzahl der Phasen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in der Form der Phasen-Abfolge (sequentiell, überlappend, iterativ,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000" dirty="0"/>
              <a:t>in den eingesetzten Methoden und Ergebnissen der einzelnen Phasen</a:t>
            </a:r>
          </a:p>
        </p:txBody>
      </p:sp>
    </p:spTree>
    <p:extLst>
      <p:ext uri="{BB962C8B-B14F-4D97-AF65-F5344CB8AC3E}">
        <p14:creationId xmlns:p14="http://schemas.microsoft.com/office/powerpoint/2010/main" val="347339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sz="4400" dirty="0"/>
              <a:t>Wasserfallmodell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DE0F39A-9E4A-4423-8925-1C185B00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08" y="1651247"/>
            <a:ext cx="5641518" cy="439444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9840CC7-05B1-4F98-96B0-34A82F0B2753}"/>
              </a:ext>
            </a:extLst>
          </p:cNvPr>
          <p:cNvSpPr txBox="1"/>
          <p:nvPr/>
        </p:nvSpPr>
        <p:spPr>
          <a:xfrm>
            <a:off x="6027938" y="1651247"/>
            <a:ext cx="59916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Der Name leitet sich aus der Abfolge der Phasen ab </a:t>
            </a:r>
            <a:r>
              <a:rPr lang="de-AT" dirty="0">
                <a:sym typeface="Wingdings" panose="05000000000000000000" pitchFamily="2" charset="2"/>
              </a:rPr>
              <a:t> das Ergebnis einer Phase „fällt“, wie bei einem Wasserfall, in die nächste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Die Phasen werden </a:t>
            </a:r>
            <a:r>
              <a:rPr lang="de-AT" b="1" dirty="0">
                <a:sym typeface="Wingdings" panose="05000000000000000000" pitchFamily="2" charset="2"/>
              </a:rPr>
              <a:t>sequentiell</a:t>
            </a:r>
            <a:r>
              <a:rPr lang="de-AT" dirty="0">
                <a:sym typeface="Wingdings" panose="05000000000000000000" pitchFamily="2" charset="2"/>
              </a:rPr>
              <a:t> durchlaufen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Rücksprünge in frühere Phasen sind nur in Ausnahmefällen (z. B. wenn ein Fehler gefunden wird) vorgesehen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jede Projektphase wird genau definiert, was in dieser Phase erreicht werden muss und welche Lieferobjekte am Ende dieser Phase fertiggestellt sein müssen (z. B.: ein vom Kunden abgenommenes Lastenheft am Ende der Anforderungserhebung).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Erst wenn alle geforderten Ergebnisse der Projektphase erreicht wurden, kann der Übergang in die nächste Phase erfolgen.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Noch heute ein sehr häufig verwendetes Modell!</a:t>
            </a:r>
          </a:p>
        </p:txBody>
      </p:sp>
    </p:spTree>
    <p:extLst>
      <p:ext uri="{BB962C8B-B14F-4D97-AF65-F5344CB8AC3E}">
        <p14:creationId xmlns:p14="http://schemas.microsoft.com/office/powerpoint/2010/main" val="157199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sz="4400" dirty="0"/>
              <a:t>Spiralmodell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9840CC7-05B1-4F98-96B0-34A82F0B2753}"/>
              </a:ext>
            </a:extLst>
          </p:cNvPr>
          <p:cNvSpPr txBox="1"/>
          <p:nvPr/>
        </p:nvSpPr>
        <p:spPr>
          <a:xfrm>
            <a:off x="5659135" y="1413480"/>
            <a:ext cx="6360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Prozessmodell für Projekte mit hohem Risiko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vor der konkreten Realisierung werden verschiedene Alternativen anhand von Prototypen analysiert und getestet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das Spiralmodell hat hauptsächlich die folgenden Eigenschaften: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Entwicklung der SW erfolgt evolutionär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zu Beginn jedes Zyklus erfolgt eine genaue Planung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am Ende jedes Zyklus erfolgt ein Review und es wird die Zustimmung aller Beteiligten zur Weiterführung des Projekts eingeholt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vor jedem Zyklus werden verschiedene Alternativen gesucht, bewertet und eine Risikoanalyse durchgeführt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der Bau von Prototypen unterstützen dabei Spezifikation, Entwurf und Risikoanalysen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Nach Beseitigung aller Risiken wird das konkrete SW-Produkt mittels </a:t>
            </a:r>
            <a:r>
              <a:rPr lang="de-AT"/>
              <a:t>Wasserfallmethode fertiggestellt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8F674E-CBB4-4131-ACA1-84457168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3" y="1413480"/>
            <a:ext cx="5486682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3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28"/>
            <a:ext cx="10515600" cy="1325563"/>
          </a:xfrm>
        </p:spPr>
        <p:txBody>
          <a:bodyPr/>
          <a:lstStyle/>
          <a:p>
            <a:r>
              <a:rPr lang="de-AT" sz="4400" dirty="0"/>
              <a:t>V-Modell</a:t>
            </a:r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67B4FF-31D3-4A3D-A2D6-4EFB61669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97" y="1355521"/>
            <a:ext cx="8049450" cy="50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1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6" ma:contentTypeDescription="Ein neues Dokument erstellen." ma:contentTypeScope="" ma:versionID="6c6ab72fe79df2a7c89c3d086313bca0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35ce63ba95e6fe94a23496101248429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113A35-B73A-4755-8691-076524AC0486}"/>
</file>

<file path=customXml/itemProps2.xml><?xml version="1.0" encoding="utf-8"?>
<ds:datastoreItem xmlns:ds="http://schemas.openxmlformats.org/officeDocument/2006/customXml" ds:itemID="{EECD869A-A057-45C0-B0F8-CD1B2FD04D22}"/>
</file>

<file path=customXml/itemProps3.xml><?xml version="1.0" encoding="utf-8"?>
<ds:datastoreItem xmlns:ds="http://schemas.openxmlformats.org/officeDocument/2006/customXml" ds:itemID="{47FA8C52-2B5C-4500-9FE9-44623DEACC7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Breitbild</PresentationFormat>
  <Paragraphs>96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Phasenkonzepte und Phasenmodelle</vt:lpstr>
      <vt:lpstr>Software Development Life Cycle</vt:lpstr>
      <vt:lpstr>Software Development Life Cycle</vt:lpstr>
      <vt:lpstr>Vom SDLC zum Phasenmodell</vt:lpstr>
      <vt:lpstr>Phasenmodell, Prozessmodell</vt:lpstr>
      <vt:lpstr>Phasenmodell, Prozessmodell</vt:lpstr>
      <vt:lpstr>Wasserfallmodell</vt:lpstr>
      <vt:lpstr>Spiralmodell</vt:lpstr>
      <vt:lpstr>V-Modell</vt:lpstr>
      <vt:lpstr>V-Modell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268</cp:revision>
  <dcterms:created xsi:type="dcterms:W3CDTF">2020-08-31T10:32:32Z</dcterms:created>
  <dcterms:modified xsi:type="dcterms:W3CDTF">2021-03-03T15:46:03Z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