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4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D0AC7-EFDC-459E-A0A8-690D7AD91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785D4D-D2A6-4C9B-BF12-EE7976CAA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AD5438-343D-4F8F-8EBC-883A7458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14D6-F9CA-4CE4-A5E5-6A05448633CE}" type="datetimeFigureOut">
              <a:rPr lang="en-GB" smtClean="0"/>
              <a:t>09/12/2020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0353B8-6BFD-4C4C-B8E6-9571942D5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E8C27E-C641-4FD2-B834-A2940437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4EA4-3838-4AFC-A624-B82B1FA4C33E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84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74A7F-875B-4321-BAAD-583B44E6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EDF827-7D5E-4B2B-AD21-E26A3E0DE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0BA106-8C81-41B6-AA19-B332A8FD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14D6-F9CA-4CE4-A5E5-6A05448633CE}" type="datetimeFigureOut">
              <a:rPr lang="en-GB" smtClean="0"/>
              <a:t>09/12/2020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E3B4FA-6D67-47B5-9F86-F4FAEDF3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E2A9F7-5DEE-410C-8A3B-757A27A9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4EA4-3838-4AFC-A624-B82B1FA4C33E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38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7B2E50-7C58-431E-AD03-24710BF11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508CD2-4B4D-4CB1-BF0E-5AF936D53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620B8C-AB92-4A13-AB45-B7FE90C7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14D6-F9CA-4CE4-A5E5-6A05448633CE}" type="datetimeFigureOut">
              <a:rPr lang="en-GB" smtClean="0"/>
              <a:t>09/12/2020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2CB42E-7971-4E6D-B0AB-1F240153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0C6CA4-DBC6-4AA0-908D-0454C418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4EA4-3838-4AFC-A624-B82B1FA4C33E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802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8AC8C-A2F2-478B-A976-5DFD5B96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009618-DE64-4D83-87B0-721E19F30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601049-1866-48EF-BBB2-F5A7F98B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14D6-F9CA-4CE4-A5E5-6A05448633CE}" type="datetimeFigureOut">
              <a:rPr lang="en-GB" smtClean="0"/>
              <a:t>09/12/2020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876594-EB76-4D96-8EC3-97D72B65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4C0F2E-8EAC-4D3E-A9A2-A6FF6C10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4EA4-3838-4AFC-A624-B82B1FA4C33E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8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013C4-A247-4FE5-BE5A-16B488D60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1A56EB-4CC9-4908-90ED-54D3846D2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76F21D-F9C9-4ACD-84F1-C366E5B8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14D6-F9CA-4CE4-A5E5-6A05448633CE}" type="datetimeFigureOut">
              <a:rPr lang="en-GB" smtClean="0"/>
              <a:t>09/12/2020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192CF2-D2E4-4B01-8D09-19B065CC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9A90E8-A60A-4823-B46B-2220178A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4EA4-3838-4AFC-A624-B82B1FA4C33E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035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1F5FA-4E8B-47AC-BBDC-3613C90F4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45BF39-A3F6-4D21-B561-69504B4FD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1DA90F-8BD6-43D9-85A7-DF69557AA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FDFEE0-C103-433F-9574-BDC19B23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14D6-F9CA-4CE4-A5E5-6A05448633CE}" type="datetimeFigureOut">
              <a:rPr lang="en-GB" smtClean="0"/>
              <a:t>09/12/2020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EFD7CF-E465-4BBC-A18D-DA6E3276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8A6825-8950-4BA1-9597-5AA88FB4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4EA4-3838-4AFC-A624-B82B1FA4C33E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32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FD8B3-9B16-4518-B812-CAEEBC80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130A5B-D150-4528-985E-B7069B2F7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D5A9D0-61AB-45AD-891C-558C60AA7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462AFB-B397-4F11-AAD9-A4A17C112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001409F-219A-4191-8B4C-D035F41B1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6528868-2147-4B9B-80F3-F2B23B29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14D6-F9CA-4CE4-A5E5-6A05448633CE}" type="datetimeFigureOut">
              <a:rPr lang="en-GB" smtClean="0"/>
              <a:t>09/12/2020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F34EFF-8732-4715-A043-B26E9D48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A0BE5A3-CC6F-45A1-9DB5-FF5BA4F1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4EA4-3838-4AFC-A624-B82B1FA4C33E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20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325F0-B878-45C2-8C1A-65888044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046443-EC83-43C0-8790-55594D4E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14D6-F9CA-4CE4-A5E5-6A05448633CE}" type="datetimeFigureOut">
              <a:rPr lang="en-GB" smtClean="0"/>
              <a:t>09/12/2020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CF64D2-4EF1-4736-B2A0-069FD7FD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E525C6-4761-4FD9-9FA4-B8700CA5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4EA4-3838-4AFC-A624-B82B1FA4C33E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05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FDE7E0-2C11-4C5C-AB46-3C286020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14D6-F9CA-4CE4-A5E5-6A05448633CE}" type="datetimeFigureOut">
              <a:rPr lang="en-GB" smtClean="0"/>
              <a:t>09/12/2020</a:t>
            </a:fld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0CD0104-DCB4-4DBC-9F6B-DFFF1F40C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8763F7-9E61-4AA6-9E11-7C759F40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4EA4-3838-4AFC-A624-B82B1FA4C33E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58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4FCC8-5013-4327-985C-AF825F7C0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17A95-4D94-4A83-90DE-062C08872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9A1F05-DE7C-4C3D-83A2-BE66B701F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047E19-D2DB-4D0D-B333-F3BEF9AB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14D6-F9CA-4CE4-A5E5-6A05448633CE}" type="datetimeFigureOut">
              <a:rPr lang="en-GB" smtClean="0"/>
              <a:t>09/12/2020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D18A43-0147-43F5-9A8E-AF69D1C7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EE5009-1D0B-45D3-B753-4535FCC1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4EA4-3838-4AFC-A624-B82B1FA4C33E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994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68DB1-CC2D-473F-8EE9-3F9FD212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93A609-6C67-4E8A-8399-4DF32EE5B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B13D35-D3C6-4056-AF9D-5111A28F1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874F1-D81F-4C87-A648-A2CBDD1D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14D6-F9CA-4CE4-A5E5-6A05448633CE}" type="datetimeFigureOut">
              <a:rPr lang="en-GB" smtClean="0"/>
              <a:t>09/12/2020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9D9635-5F49-4932-AB51-FAAADAC2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4FC00F-5AAB-483E-95AE-0D0A0EDA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4EA4-3838-4AFC-A624-B82B1FA4C33E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106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BD14996-5E7D-4B07-8D33-DB55F734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33E228-05F0-43E3-A89A-3BA0CFE68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7BE809-6ED4-41C7-9EC4-F8CD9A918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214D6-F9CA-4CE4-A5E5-6A05448633CE}" type="datetimeFigureOut">
              <a:rPr lang="en-GB" smtClean="0"/>
              <a:t>09/12/2020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CDA3CA-18CE-4FC9-AAC0-733BE640C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DE931C-39A2-42A4-AE89-4A287B2F3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C4EA4-3838-4AFC-A624-B82B1FA4C33E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826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Ein Bild, das Ebene, draußen, Himmel, Flugzeug enthält.&#10;&#10;Automatisch generierte Beschreibung">
            <a:extLst>
              <a:ext uri="{FF2B5EF4-FFF2-40B4-BE49-F238E27FC236}">
                <a16:creationId xmlns:a16="http://schemas.microsoft.com/office/drawing/2014/main" id="{13BCAE7D-5493-4D5A-8353-B2AB6A843D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9" r="4340" b="-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5B93C8E-7C3F-45DC-A42E-AE17BB417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sz="5200">
                <a:solidFill>
                  <a:srgbClr val="FFFFFF"/>
                </a:solidFill>
              </a:rPr>
              <a:t>Becoming a commercial pilot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0CE84C-93EF-4EBD-BD99-4C9909A63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presented by Armin Schneider</a:t>
            </a:r>
          </a:p>
        </p:txBody>
      </p:sp>
    </p:spTree>
    <p:extLst>
      <p:ext uri="{BB962C8B-B14F-4D97-AF65-F5344CB8AC3E}">
        <p14:creationId xmlns:p14="http://schemas.microsoft.com/office/powerpoint/2010/main" val="253457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7141A37-712B-474D-8F9B-02D2C3D7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000000"/>
                </a:solidFill>
              </a:rPr>
              <a:t>Overview</a:t>
            </a:r>
          </a:p>
        </p:txBody>
      </p:sp>
      <p:sp>
        <p:nvSpPr>
          <p:cNvPr id="17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phic 9" descr="Pilot">
            <a:extLst>
              <a:ext uri="{FF2B5EF4-FFF2-40B4-BE49-F238E27FC236}">
                <a16:creationId xmlns:a16="http://schemas.microsoft.com/office/drawing/2014/main" id="{4FA77F70-25B5-43AE-B8B0-40AACB723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29A295-780C-45CC-A3F7-1C5222E03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Where do I start?</a:t>
            </a:r>
          </a:p>
          <a:p>
            <a:r>
              <a:rPr lang="en-GB" sz="2400" dirty="0">
                <a:solidFill>
                  <a:srgbClr val="000000"/>
                </a:solidFill>
              </a:rPr>
              <a:t>Will I get a job?</a:t>
            </a:r>
          </a:p>
          <a:p>
            <a:r>
              <a:rPr lang="en-GB" sz="2400" dirty="0">
                <a:solidFill>
                  <a:srgbClr val="000000"/>
                </a:solidFill>
              </a:rPr>
              <a:t>How much will it cost?</a:t>
            </a:r>
          </a:p>
          <a:p>
            <a:r>
              <a:rPr lang="en-GB" sz="2400" dirty="0">
                <a:solidFill>
                  <a:srgbClr val="000000"/>
                </a:solidFill>
              </a:rPr>
              <a:t>What’s the training like?</a:t>
            </a:r>
          </a:p>
          <a:p>
            <a:r>
              <a:rPr lang="en-GB" sz="2400" dirty="0">
                <a:solidFill>
                  <a:srgbClr val="000000"/>
                </a:solidFill>
              </a:rPr>
              <a:t>Pilot selection</a:t>
            </a:r>
          </a:p>
          <a:p>
            <a:r>
              <a:rPr lang="en-GB" sz="2400" dirty="0">
                <a:solidFill>
                  <a:srgbClr val="000000"/>
                </a:solidFill>
              </a:rPr>
              <a:t>Do I need a degree?</a:t>
            </a:r>
          </a:p>
        </p:txBody>
      </p:sp>
    </p:spTree>
    <p:extLst>
      <p:ext uri="{BB962C8B-B14F-4D97-AF65-F5344CB8AC3E}">
        <p14:creationId xmlns:p14="http://schemas.microsoft.com/office/powerpoint/2010/main" val="24862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2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fik 52" descr="Ein Bild, das Himmel, Ebene, draußen, Flugzeug enthält.&#10;&#10;Automatisch generierte Beschreibung">
            <a:extLst>
              <a:ext uri="{FF2B5EF4-FFF2-40B4-BE49-F238E27FC236}">
                <a16:creationId xmlns:a16="http://schemas.microsoft.com/office/drawing/2014/main" id="{35C17A28-AD31-498E-B11A-179EE5CEB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50" name="Rectangle 4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55E902-11ED-488A-9415-8A819D32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3600" dirty="0"/>
              <a:t>Where do I start?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784531-26DE-4EB6-BED9-E545D45D6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4151921" cy="3207258"/>
          </a:xfrm>
        </p:spPr>
        <p:txBody>
          <a:bodyPr anchor="t">
            <a:normAutofit lnSpcReduction="10000"/>
          </a:bodyPr>
          <a:lstStyle/>
          <a:p>
            <a:r>
              <a:rPr lang="en-GB" sz="2000" b="0" i="0" u="none" strike="noStrike" dirty="0">
                <a:effectLst/>
                <a:latin typeface="Lato"/>
              </a:rPr>
              <a:t>Class 1 Medical </a:t>
            </a:r>
            <a:r>
              <a:rPr lang="en-GB" sz="2000" b="0" i="0" dirty="0">
                <a:effectLst/>
                <a:latin typeface="Lato"/>
              </a:rPr>
              <a:t>is necessary</a:t>
            </a:r>
          </a:p>
          <a:p>
            <a:r>
              <a:rPr lang="en-GB" sz="2000" dirty="0">
                <a:latin typeface="Lato"/>
              </a:rPr>
              <a:t>You can fly with glasses</a:t>
            </a:r>
          </a:p>
          <a:p>
            <a:r>
              <a:rPr lang="en-GB" sz="2000" dirty="0">
                <a:latin typeface="Lato"/>
              </a:rPr>
              <a:t>You have to be at least 21 years old</a:t>
            </a:r>
          </a:p>
          <a:p>
            <a:r>
              <a:rPr lang="en-GB" sz="2000" dirty="0">
                <a:latin typeface="Lato"/>
              </a:rPr>
              <a:t>You need to have a medical examination</a:t>
            </a:r>
          </a:p>
          <a:p>
            <a:r>
              <a:rPr lang="en-GB" sz="2000" dirty="0">
                <a:latin typeface="Lato"/>
              </a:rPr>
              <a:t>Financial commitment and very competitive</a:t>
            </a:r>
          </a:p>
          <a:p>
            <a:r>
              <a:rPr lang="en-GB" sz="2000" dirty="0">
                <a:latin typeface="Lato"/>
              </a:rPr>
              <a:t>Work placements with aviation companies</a:t>
            </a:r>
          </a:p>
        </p:txBody>
      </p:sp>
    </p:spTree>
    <p:extLst>
      <p:ext uri="{BB962C8B-B14F-4D97-AF65-F5344CB8AC3E}">
        <p14:creationId xmlns:p14="http://schemas.microsoft.com/office/powerpoint/2010/main" val="351800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3C12301C-7998-4115-88E2-10370156B7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6" t="9091" r="3304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4F2127-E353-4E42-9AA5-BDD19A094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3600" dirty="0"/>
              <a:t>Will I get a job?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7789C7-D3CF-4A2B-894C-DD61C94A5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4105372" cy="3207258"/>
          </a:xfrm>
        </p:spPr>
        <p:txBody>
          <a:bodyPr anchor="t">
            <a:normAutofit/>
          </a:bodyPr>
          <a:lstStyle/>
          <a:p>
            <a:r>
              <a:rPr lang="en-GB" sz="2000" dirty="0"/>
              <a:t>Boeing’s “Pilot and Technician Outlook” project</a:t>
            </a:r>
          </a:p>
          <a:p>
            <a:r>
              <a:rPr lang="en-GB" sz="2000" dirty="0"/>
              <a:t>790,000 new Pilots needed</a:t>
            </a:r>
          </a:p>
          <a:p>
            <a:pPr lvl="1"/>
            <a:r>
              <a:rPr lang="en-GB" sz="2000" dirty="0"/>
              <a:t>1/3 of these in Asia</a:t>
            </a:r>
          </a:p>
          <a:p>
            <a:pPr lvl="1"/>
            <a:r>
              <a:rPr lang="en-GB" sz="2000" dirty="0"/>
              <a:t>206.000 in America</a:t>
            </a:r>
          </a:p>
          <a:p>
            <a:pPr lvl="1"/>
            <a:r>
              <a:rPr lang="en-GB" sz="2000" dirty="0"/>
              <a:t>146.000 in Europe</a:t>
            </a:r>
          </a:p>
          <a:p>
            <a:r>
              <a:rPr lang="en-GB" sz="2000" dirty="0"/>
              <a:t>Change on pilots’ age regulations</a:t>
            </a:r>
          </a:p>
        </p:txBody>
      </p:sp>
    </p:spTree>
    <p:extLst>
      <p:ext uri="{BB962C8B-B14F-4D97-AF65-F5344CB8AC3E}">
        <p14:creationId xmlns:p14="http://schemas.microsoft.com/office/powerpoint/2010/main" val="289892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68ED25F-1C6C-42F2-B5D2-BDDD430ED5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2" t="5785" r="12975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592AF4-63CB-4831-A08A-4F390F80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815056" cy="1124712"/>
          </a:xfrm>
        </p:spPr>
        <p:txBody>
          <a:bodyPr anchor="b">
            <a:normAutofit/>
          </a:bodyPr>
          <a:lstStyle/>
          <a:p>
            <a:r>
              <a:rPr lang="en-GB" sz="3600" dirty="0"/>
              <a:t>How much will it cost?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5095DA-0483-4C08-837E-5E5B613E8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GB" sz="2000" dirty="0"/>
              <a:t>Be prepared to pay around 77.300€ to 132.500€</a:t>
            </a:r>
          </a:p>
          <a:p>
            <a:r>
              <a:rPr lang="en-GB" sz="2000" dirty="0"/>
              <a:t>You can take a loan</a:t>
            </a:r>
          </a:p>
          <a:p>
            <a:r>
              <a:rPr lang="en-GB" sz="2000" dirty="0"/>
              <a:t>Work through the training</a:t>
            </a:r>
          </a:p>
          <a:p>
            <a:r>
              <a:rPr lang="en-GB" sz="2000" dirty="0"/>
              <a:t>Ask your parents for financial support</a:t>
            </a:r>
          </a:p>
          <a:p>
            <a:r>
              <a:rPr lang="en-GB" sz="2000" dirty="0"/>
              <a:t>Risky investment</a:t>
            </a:r>
          </a:p>
        </p:txBody>
      </p:sp>
    </p:spTree>
    <p:extLst>
      <p:ext uri="{BB962C8B-B14F-4D97-AF65-F5344CB8AC3E}">
        <p14:creationId xmlns:p14="http://schemas.microsoft.com/office/powerpoint/2010/main" val="34280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Airways Aviation launches German pilot training scholarship programme |  Airways Aviation">
            <a:extLst>
              <a:ext uri="{FF2B5EF4-FFF2-40B4-BE49-F238E27FC236}">
                <a16:creationId xmlns:a16="http://schemas.microsoft.com/office/drawing/2014/main" id="{F6540B2C-8CE3-491F-8018-A9414DC989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8" r="8800" b="909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FFC7FA-1559-4E09-90CE-6C30A6CCA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4091724" cy="1124712"/>
          </a:xfrm>
        </p:spPr>
        <p:txBody>
          <a:bodyPr anchor="b">
            <a:normAutofit/>
          </a:bodyPr>
          <a:lstStyle/>
          <a:p>
            <a:r>
              <a:rPr lang="en-GB" sz="3600" dirty="0"/>
              <a:t>What’s the training like?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0DA227-490F-44B7-BC1B-252435C46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3791473" cy="3207258"/>
          </a:xfrm>
        </p:spPr>
        <p:txBody>
          <a:bodyPr anchor="t">
            <a:normAutofit/>
          </a:bodyPr>
          <a:lstStyle/>
          <a:p>
            <a:r>
              <a:rPr lang="en-GB" sz="2000" dirty="0"/>
              <a:t>The ATPL ground exams</a:t>
            </a:r>
          </a:p>
          <a:p>
            <a:r>
              <a:rPr lang="en-GB" sz="2000" dirty="0"/>
              <a:t>Flight training</a:t>
            </a:r>
          </a:p>
          <a:p>
            <a:r>
              <a:rPr lang="en-GB" sz="2000" dirty="0"/>
              <a:t>Night rating</a:t>
            </a:r>
          </a:p>
          <a:p>
            <a:r>
              <a:rPr lang="en-GB" sz="2000" dirty="0"/>
              <a:t>Commercial Pilot License</a:t>
            </a:r>
          </a:p>
          <a:p>
            <a:r>
              <a:rPr lang="en-GB" sz="2000" dirty="0"/>
              <a:t>Multi-engine rating</a:t>
            </a:r>
          </a:p>
          <a:p>
            <a:r>
              <a:rPr lang="en-GB" sz="2000" dirty="0"/>
              <a:t>Instrument rating</a:t>
            </a:r>
          </a:p>
          <a:p>
            <a:r>
              <a:rPr lang="en-GB" sz="2000" dirty="0"/>
              <a:t>Multi-Crew Co-operation</a:t>
            </a:r>
          </a:p>
        </p:txBody>
      </p:sp>
    </p:spTree>
    <p:extLst>
      <p:ext uri="{BB962C8B-B14F-4D97-AF65-F5344CB8AC3E}">
        <p14:creationId xmlns:p14="http://schemas.microsoft.com/office/powerpoint/2010/main" val="401221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2B79875-8330-4AD2-8F60-6F413AFEBB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7" t="9091" r="3799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B68EDA-044F-42C0-9009-4F5596AA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3559461" cy="1124712"/>
          </a:xfrm>
        </p:spPr>
        <p:txBody>
          <a:bodyPr anchor="b">
            <a:normAutofit/>
          </a:bodyPr>
          <a:lstStyle/>
          <a:p>
            <a:r>
              <a:rPr lang="en-GB" sz="3600" dirty="0"/>
              <a:t>Pilot selection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3A2858-8D2E-40BD-8435-1844859CB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4050781" cy="3207258"/>
          </a:xfrm>
        </p:spPr>
        <p:txBody>
          <a:bodyPr anchor="t">
            <a:normAutofit/>
          </a:bodyPr>
          <a:lstStyle/>
          <a:p>
            <a:r>
              <a:rPr lang="en-GB" sz="2000" dirty="0"/>
              <a:t>You have to...</a:t>
            </a:r>
          </a:p>
          <a:p>
            <a:pPr lvl="1"/>
            <a:r>
              <a:rPr lang="en-GB" sz="2000" dirty="0"/>
              <a:t>pass multiple selection test</a:t>
            </a:r>
          </a:p>
          <a:p>
            <a:pPr lvl="1"/>
            <a:r>
              <a:rPr lang="en-GB" sz="2000" dirty="0"/>
              <a:t>work in a team</a:t>
            </a:r>
          </a:p>
          <a:p>
            <a:pPr lvl="1"/>
            <a:r>
              <a:rPr lang="en-GB" sz="2000" dirty="0"/>
              <a:t>demonstrate technical skills</a:t>
            </a:r>
          </a:p>
          <a:p>
            <a:pPr lvl="1"/>
            <a:r>
              <a:rPr lang="en-GB" sz="2000" dirty="0"/>
              <a:t>show knowledge of the industry</a:t>
            </a:r>
          </a:p>
          <a:p>
            <a:r>
              <a:rPr lang="en-GB" sz="2000" dirty="0"/>
              <a:t>You need to prepare</a:t>
            </a:r>
          </a:p>
          <a:p>
            <a:r>
              <a:rPr lang="en-GB" sz="2000" dirty="0"/>
              <a:t>Prove that you are serious about that pilot career</a:t>
            </a:r>
          </a:p>
        </p:txBody>
      </p:sp>
    </p:spTree>
    <p:extLst>
      <p:ext uri="{BB962C8B-B14F-4D97-AF65-F5344CB8AC3E}">
        <p14:creationId xmlns:p14="http://schemas.microsoft.com/office/powerpoint/2010/main" val="311813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Good News: You Might Not Need That College Degree After All | The Motley  Fool">
            <a:extLst>
              <a:ext uri="{FF2B5EF4-FFF2-40B4-BE49-F238E27FC236}">
                <a16:creationId xmlns:a16="http://schemas.microsoft.com/office/drawing/2014/main" id="{7786E6C8-09EA-4F56-A087-B23AB91A2C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784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241288-A6C6-4D14-BD8D-A4D3EDBE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064427" cy="1124712"/>
          </a:xfrm>
        </p:spPr>
        <p:txBody>
          <a:bodyPr anchor="b">
            <a:normAutofit/>
          </a:bodyPr>
          <a:lstStyle/>
          <a:p>
            <a:r>
              <a:rPr lang="en-GB" sz="3600" dirty="0"/>
              <a:t>Do I need a degree?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125243-AF7A-44C9-A968-558771D0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4064428" cy="3207258"/>
          </a:xfrm>
        </p:spPr>
        <p:txBody>
          <a:bodyPr anchor="t">
            <a:normAutofit/>
          </a:bodyPr>
          <a:lstStyle/>
          <a:p>
            <a:r>
              <a:rPr lang="en-GB" sz="2000" dirty="0"/>
              <a:t>Cadet selections do not ask for one</a:t>
            </a:r>
          </a:p>
          <a:p>
            <a:r>
              <a:rPr lang="en-GB" sz="2000" dirty="0"/>
              <a:t>Aviation-related degrees are becoming more popular</a:t>
            </a:r>
          </a:p>
          <a:p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2602462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Breitbild</PresentationFormat>
  <Paragraphs>48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Lato</vt:lpstr>
      <vt:lpstr>Office</vt:lpstr>
      <vt:lpstr>Becoming a commercial pilot</vt:lpstr>
      <vt:lpstr>Overview</vt:lpstr>
      <vt:lpstr>Where do I start?</vt:lpstr>
      <vt:lpstr>Will I get a job?</vt:lpstr>
      <vt:lpstr>How much will it cost?</vt:lpstr>
      <vt:lpstr>What’s the training like?</vt:lpstr>
      <vt:lpstr>Pilot selection</vt:lpstr>
      <vt:lpstr>Do I need a degree?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commercial pilot</dc:title>
  <dc:creator>Armin Schneider</dc:creator>
  <cp:lastModifiedBy>Armin Schneider</cp:lastModifiedBy>
  <cp:revision>5</cp:revision>
  <dcterms:created xsi:type="dcterms:W3CDTF">2020-12-08T21:16:15Z</dcterms:created>
  <dcterms:modified xsi:type="dcterms:W3CDTF">2020-12-09T07:59:16Z</dcterms:modified>
</cp:coreProperties>
</file>