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6" r:id="rId12"/>
    <p:sldId id="284" r:id="rId13"/>
    <p:sldId id="28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4108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 unserem Beispiel z.B. Marketingkonzept zur Steigerung Bekanntmachung des Onlineshops, Einführung der notwendigen Prozesse, Schulung der Mitarbeiter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677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 unserem Beispiel z.B. Marketingkonzept zur Steigerung Bekanntmachung des Onlineshops, Einführung der notwendigen Prozesse, Schulung der Mitarbeiter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18444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 unserem Beispiel z.B. Marketingkonzept zur Steigerung Bekanntmachung des Onlineshops, Einführung der notwendigen Prozesse, Schulung der Mitarbeiter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9781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 unserem Beispiel z.B. Marketingkonzept zur Steigerung Bekanntmachung des Onlineshops, Einführung der notwendigen Prozesse, Schulung der Mitarbeiter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194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999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6841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684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862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613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983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 unserem Beispiel z.B. Marketingkonzept zur Steigerung Bekanntmachung des Onlineshops, Einführung der notwendigen Prozesse, Schulung der Mitarbeiter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110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 unserem Beispiel z.B. Marketingkonzept zur Steigerung Bekanntmachung des Onlineshops, Einführung der notwendigen Prozesse, Schulung der Mitarbeiter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304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21.11.2020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Pfeil: Fünfeck 4">
            <a:extLst>
              <a:ext uri="{FF2B5EF4-FFF2-40B4-BE49-F238E27FC236}">
                <a16:creationId xmlns:a16="http://schemas.microsoft.com/office/drawing/2014/main" id="{31C0653F-29F6-497E-A378-EE741EF8F918}"/>
              </a:ext>
            </a:extLst>
          </p:cNvPr>
          <p:cNvSpPr/>
          <p:nvPr/>
        </p:nvSpPr>
        <p:spPr>
          <a:xfrm>
            <a:off x="1429305" y="2885243"/>
            <a:ext cx="32760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Strukturplanung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BD3BD3D3-C566-485E-884C-E6B898D88D2F}"/>
              </a:ext>
            </a:extLst>
          </p:cNvPr>
          <p:cNvSpPr/>
          <p:nvPr/>
        </p:nvSpPr>
        <p:spPr>
          <a:xfrm>
            <a:off x="4403323" y="2885243"/>
            <a:ext cx="3276000" cy="91440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/>
                </a:solidFill>
              </a:rPr>
              <a:t>Arbeitspakete und Verantwortungsmatrix</a:t>
            </a: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85DE32CC-6A8D-4885-BDDF-9DEFC517BFB9}"/>
              </a:ext>
            </a:extLst>
          </p:cNvPr>
          <p:cNvSpPr/>
          <p:nvPr/>
        </p:nvSpPr>
        <p:spPr>
          <a:xfrm>
            <a:off x="7377341" y="2885243"/>
            <a:ext cx="3276000" cy="91440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/>
                </a:solidFill>
              </a:rPr>
              <a:t>Zeitplanung</a:t>
            </a:r>
          </a:p>
          <a:p>
            <a:pPr algn="ctr"/>
            <a:r>
              <a:rPr lang="de-AT" dirty="0">
                <a:solidFill>
                  <a:schemeClr val="bg1"/>
                </a:solidFill>
              </a:rPr>
              <a:t>(Ablaufplanung)</a:t>
            </a:r>
          </a:p>
        </p:txBody>
      </p:sp>
    </p:spTree>
    <p:extLst>
      <p:ext uri="{BB962C8B-B14F-4D97-AF65-F5344CB8AC3E}">
        <p14:creationId xmlns:p14="http://schemas.microsoft.com/office/powerpoint/2010/main" val="271977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Projektstrukturplan - Darstellungsformen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objektorientiert</a:t>
            </a:r>
            <a:r>
              <a:rPr lang="de-AT" sz="2000" dirty="0"/>
              <a:t> </a:t>
            </a:r>
            <a:r>
              <a:rPr lang="de-AT" sz="2000" dirty="0">
                <a:sym typeface="Wingdings" panose="05000000000000000000" pitchFamily="2" charset="2"/>
              </a:rPr>
              <a:t> Strukturierung richtet sich nach den Produktbestandteilen oder nach Teilergebnissen im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phasenortientiert</a:t>
            </a:r>
            <a:r>
              <a:rPr lang="de-AT" sz="2000" dirty="0"/>
              <a:t> </a:t>
            </a:r>
            <a:r>
              <a:rPr lang="de-AT" sz="2000" dirty="0">
                <a:sym typeface="Wingdings" panose="05000000000000000000" pitchFamily="2" charset="2"/>
              </a:rPr>
              <a:t> Strukturierung richtet sich nach sequentiellen Phasen bzw. den Arbeitsschritten in den Phasen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>
                <a:sym typeface="Wingdings" panose="05000000000000000000" pitchFamily="2" charset="2"/>
              </a:rPr>
              <a:t>tätigkeitsorientiert</a:t>
            </a:r>
            <a:r>
              <a:rPr lang="de-AT" sz="2000" dirty="0">
                <a:sym typeface="Wingdings" panose="05000000000000000000" pitchFamily="2" charset="2"/>
              </a:rPr>
              <a:t>  Strukturierung erfolgt nach den notwendigen Arbeitsschritten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>
                <a:sym typeface="Wingdings" panose="05000000000000000000" pitchFamily="2" charset="2"/>
              </a:rPr>
              <a:t>gemischt</a:t>
            </a:r>
            <a:r>
              <a:rPr lang="de-AT" sz="2000" dirty="0">
                <a:sym typeface="Wingdings" panose="05000000000000000000" pitchFamily="2" charset="2"/>
              </a:rPr>
              <a:t>  in den unterschiedlichen Ebenen des PSP können unterschiedliche Strukturierungen herangezogen werden (</a:t>
            </a:r>
            <a:r>
              <a:rPr lang="de-AT" sz="2000" dirty="0" err="1">
                <a:sym typeface="Wingdings" panose="05000000000000000000" pitchFamily="2" charset="2"/>
              </a:rPr>
              <a:t>z.b.</a:t>
            </a:r>
            <a:r>
              <a:rPr lang="de-AT" sz="2000" dirty="0">
                <a:sym typeface="Wingdings" panose="05000000000000000000" pitchFamily="2" charset="2"/>
              </a:rPr>
              <a:t> in der zweiten Ebene Aufteilung nach Objekten, in der dritten Ebene nach Tätigkeiten)</a:t>
            </a: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610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Projektstrukturplan – gemischte Darstellung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27C1D0-CA18-401C-9BFE-C8A8753A8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92" y="1345835"/>
            <a:ext cx="7707963" cy="52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0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Projektstrukturplan - Erstellung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Die einzelnen Aufgaben eines Projektes werden solange verfeinert und zerlegt, bis die Teilaufgaben als </a:t>
            </a:r>
            <a:r>
              <a:rPr lang="de-AT" sz="2000" b="1" dirty="0"/>
              <a:t>Arbeitspakete</a:t>
            </a:r>
            <a:r>
              <a:rPr lang="de-AT" sz="2000" dirty="0"/>
              <a:t> vollständig beschrieben und einzelnen Stellen zugeordnet werden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Top-down Ansatz: </a:t>
            </a:r>
            <a:r>
              <a:rPr lang="de-AT" sz="2000" dirty="0"/>
              <a:t>die Teilaufgaben werden vom Ganzen ausgehend immer mehr verfeinert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Bottom-up</a:t>
            </a:r>
            <a:r>
              <a:rPr lang="de-AT" sz="2000" b="1" dirty="0"/>
              <a:t> Ansatz: </a:t>
            </a:r>
            <a:r>
              <a:rPr lang="de-AT" sz="2000" dirty="0"/>
              <a:t>es werden Detailaufgaben gesammelt, gruppiert und in eine Hierarchie gebracht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meist wird ein gemischter Ansatz verfolgt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sehr gut geeignete Technik für die Erstellung des PSP ist das </a:t>
            </a:r>
            <a:r>
              <a:rPr lang="de-AT" sz="2000" dirty="0" err="1"/>
              <a:t>Mindmapping</a:t>
            </a: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Strukturpläne können sehr gut graphisch in Form einer Baumstruktur abgebildet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046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Projektstrukturplan - Grundsätze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Vollständigkeit</a:t>
            </a:r>
            <a:r>
              <a:rPr lang="de-AT" sz="2000" dirty="0"/>
              <a:t>: die Zerlegung muss so erfolgen, dass die Gesamtheit der Teilelemente wieder eine vollständige Darstellung des Gesamtproblems darstellt </a:t>
            </a:r>
            <a:r>
              <a:rPr lang="de-AT" sz="2000" dirty="0">
                <a:sym typeface="Wingdings" panose="05000000000000000000" pitchFamily="2" charset="2"/>
              </a:rPr>
              <a:t> durch die Zerlegung darf nichts verloren gehen.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>
                <a:sym typeface="Wingdings" panose="05000000000000000000" pitchFamily="2" charset="2"/>
              </a:rPr>
              <a:t>Überdeckungsfreiheit:</a:t>
            </a:r>
            <a:r>
              <a:rPr lang="de-AT" sz="2000" b="1" dirty="0"/>
              <a:t> </a:t>
            </a:r>
            <a:r>
              <a:rPr lang="de-AT" sz="2000" dirty="0"/>
              <a:t>die Teilelemente einer Ebene müssen sich vollständig voneinander unterscheiden </a:t>
            </a:r>
            <a:r>
              <a:rPr lang="de-AT" sz="2000" dirty="0">
                <a:sym typeface="Wingdings" panose="05000000000000000000" pitchFamily="2" charset="2"/>
              </a:rPr>
              <a:t> es darf keine Wiederholungen oder </a:t>
            </a:r>
            <a:r>
              <a:rPr lang="de-AT" sz="2000">
                <a:sym typeface="Wingdings" panose="05000000000000000000" pitchFamily="2" charset="2"/>
              </a:rPr>
              <a:t>Überschneidungen geben</a:t>
            </a: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938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Projektstrukturpläne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Um größere Vorhaben, wie Projekte, besser planen zu können, ist es notwendig sie in überschaubare und gut handhabbare Portionen zu zerlegen.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Diese Portionen können dann besser analysiert und geplant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Die Zerlegung kann und soll in mehreren Schritten und nach mehreren Gesichtspunkten erfolgen: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Produktstruktur </a:t>
            </a:r>
            <a:r>
              <a:rPr lang="de-AT" sz="2000" dirty="0">
                <a:sym typeface="Wingdings" panose="05000000000000000000" pitchFamily="2" charset="2"/>
              </a:rPr>
              <a:t> zeigt alle zu entwickelnden Produktteile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Objektstruktur  zeigt zusätzlich alle „Objekte“, die für die Umsetzung des Projekts notwendig sind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Projektstruktur  zeigt alle, für die Umsetzung des Projekts notwendigen, Arbeiten (Aufgabenbaum)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71481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DC0AC2E-C9B3-4DC0-A0F0-68A274B5AA1A}"/>
              </a:ext>
            </a:extLst>
          </p:cNvPr>
          <p:cNvSpPr/>
          <p:nvPr/>
        </p:nvSpPr>
        <p:spPr>
          <a:xfrm>
            <a:off x="3286626" y="2124075"/>
            <a:ext cx="5618747" cy="276920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dirty="0"/>
              <a:t>Projektstruktur</a:t>
            </a:r>
          </a:p>
          <a:p>
            <a:pPr algn="ctr"/>
            <a:r>
              <a:rPr lang="de-AT" sz="1200" dirty="0"/>
              <a:t>beschreibt Objektstruktur + Aufgaben bzw. Projektfunktionen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E808CA4-07D7-44C4-B2B4-7B0104BD68E1}"/>
              </a:ext>
            </a:extLst>
          </p:cNvPr>
          <p:cNvSpPr/>
          <p:nvPr/>
        </p:nvSpPr>
        <p:spPr>
          <a:xfrm>
            <a:off x="4075351" y="2933701"/>
            <a:ext cx="4744297" cy="19062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dirty="0"/>
              <a:t>Objektstruktur</a:t>
            </a:r>
          </a:p>
          <a:p>
            <a:pPr algn="ctr"/>
            <a:r>
              <a:rPr lang="de-AT" sz="1200" dirty="0"/>
              <a:t>beschreibt Produktstruktur + notwendige Werkzeuge, Hilfsmittel …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Projektstrukturpläne – Hierarchie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D983C61-5214-4508-90FC-77AF5E931233}"/>
              </a:ext>
            </a:extLst>
          </p:cNvPr>
          <p:cNvSpPr/>
          <p:nvPr/>
        </p:nvSpPr>
        <p:spPr>
          <a:xfrm>
            <a:off x="4909852" y="3712438"/>
            <a:ext cx="3808520" cy="1065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/>
              <a:t>Produktstruktur</a:t>
            </a:r>
          </a:p>
          <a:p>
            <a:pPr algn="ctr"/>
            <a:r>
              <a:rPr lang="de-AT" sz="1200" dirty="0"/>
              <a:t>beschreibt die Komponenten des Produkts</a:t>
            </a:r>
          </a:p>
        </p:txBody>
      </p:sp>
    </p:spTree>
    <p:extLst>
      <p:ext uri="{BB962C8B-B14F-4D97-AF65-F5344CB8AC3E}">
        <p14:creationId xmlns:p14="http://schemas.microsoft.com/office/powerpoint/2010/main" val="147141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Projektstrukturpläne - Beispielangabe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Für unsere Bierproduktionsfirma soll ein Webshop erstellt mit folgendem Funktionsumfang erstellt werden: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Registrierung </a:t>
            </a:r>
            <a:r>
              <a:rPr lang="de-AT" sz="2000" dirty="0">
                <a:sym typeface="Wingdings" panose="05000000000000000000" pitchFamily="2" charset="2"/>
              </a:rPr>
              <a:t> der Kunde soll sich bei uns registrieren und ein Kundenkonto erstellen können</a:t>
            </a:r>
            <a:endParaRPr lang="de-A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Login </a:t>
            </a:r>
            <a:r>
              <a:rPr lang="de-AT" sz="2000" dirty="0">
                <a:sym typeface="Wingdings" panose="05000000000000000000" pitchFamily="2" charset="2"/>
              </a:rPr>
              <a:t> der Kunde muss sich einloggen können. Soll möglich sein über: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Email und Passwort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Google-Login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der Kunde soll unseren Produktkatalog durchstöbern können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Anzeige der einzelnen Produktkategorien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Anzeige der Produkte in der ausgewählten Produktkategorie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80654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Projektstrukturpläne - Beispielangabe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Für unsere Bierproduktionsfirma soll ein Webshop erstellt mit folgendem Funktionsumfang erstellt werden: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der Kunde soll nach Produkten suchen können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alle Produkte können durchsucht werden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 err="1">
                <a:sym typeface="Wingdings" panose="05000000000000000000" pitchFamily="2" charset="2"/>
              </a:rPr>
              <a:t>Autosuggest</a:t>
            </a:r>
            <a:r>
              <a:rPr lang="de-AT" sz="2000" dirty="0">
                <a:sym typeface="Wingdings" panose="05000000000000000000" pitchFamily="2" charset="2"/>
              </a:rPr>
              <a:t>  während der Eingabe sollen dem Kunden bereits Produktvorschläge angezeigt werden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 err="1">
                <a:sym typeface="Wingdings" panose="05000000000000000000" pitchFamily="2" charset="2"/>
              </a:rPr>
              <a:t>Autocorrect</a:t>
            </a:r>
            <a:r>
              <a:rPr lang="de-AT" sz="2000" dirty="0">
                <a:sym typeface="Wingdings" panose="05000000000000000000" pitchFamily="2" charset="2"/>
              </a:rPr>
              <a:t>  wird kein Ergebnis gefunden, sollen dem Kunden mögliche bessere Suchbegriffe vorgeschlagen werden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Anzeige der Suchergebnisse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Filtermöglichkeit der Suchergebnisse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Anzeige der Produktdetails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Anzeige der Informationen zum Produkt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Anzeige des Preises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Anzeige der möglichen Liefervarianten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Anzeige von Produktvorschlägen für passende Produkte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43427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Projektstrukturpläne - Beispielangabe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Für unsere Bierproduktionsfirma soll ein Webshop erstellt mit folgendem Funktionsumfang erstellt werden: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der Kunde soll die Produkte kaufen können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Checkoutprozess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Bezahlung mittels Kreditkarte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Bezahlung mittels Sofortüberweisung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Kauf auf Rechnung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AT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Projektziele sind unter anderem: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Der Webshop ist am 30.4.2021 in Produktion.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Durch die Einführung des Webshops werden im folgenden Halbjahr die Umsätze um 10% gegenüber dem Vergleichszeitraum des Vorjahres gesteigert.</a:t>
            </a:r>
          </a:p>
        </p:txBody>
      </p:sp>
    </p:spTree>
    <p:extLst>
      <p:ext uri="{BB962C8B-B14F-4D97-AF65-F5344CB8AC3E}">
        <p14:creationId xmlns:p14="http://schemas.microsoft.com/office/powerpoint/2010/main" val="32249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Produktstrukturplan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Der Produktstrukturplan stellt die einzelnen Teile Baugruppen oder Subsysteme des Produkts dar, welches als Projektziel realisiert werden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sym typeface="Wingdings" panose="05000000000000000000" pitchFamily="2" charset="2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A8758F3-AF35-4F53-A43A-B0C19B28B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2795858"/>
            <a:ext cx="11353800" cy="33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1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Objektstrukturplan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Zusätzlich zum Produktstrukturplan beschreibt der Objektstrukturplan „Objekte“, die für die Erreichung des Projektziels erforderlich, im Produkt aber nicht </a:t>
            </a:r>
            <a:r>
              <a:rPr lang="de-AT" sz="2000"/>
              <a:t>mehr sichtbar sind.</a:t>
            </a: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sym typeface="Wingdings" panose="05000000000000000000" pitchFamily="2" charset="2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D91C1C5-FE31-4825-AE4B-26F0F80C2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6" y="3276190"/>
            <a:ext cx="10955045" cy="17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3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Projektstrukturplan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Der Projektstrukturplan zeigt alle für das Projektergebnis erforderlichen Tätigkeiten und/oder Arbeitsergebnisse.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Ist das zentrale Strukturierungshilfsmittel im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Voraussetzung für: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Projektorganisationsplan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Verantwortungsmatrix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Ablauf- und Zeitplanung </a:t>
            </a:r>
            <a:r>
              <a:rPr lang="de-AT" sz="2000" dirty="0">
                <a:sym typeface="Wingdings" panose="05000000000000000000" pitchFamily="2" charset="2"/>
              </a:rPr>
              <a:t> Balkendiagramme und Netzpläne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>
                <a:sym typeface="Wingdings" panose="05000000000000000000" pitchFamily="2" charset="2"/>
              </a:rPr>
              <a:t>Ziel des Projektstrukturplans: Aufteilen des Projekts in bewältigbare und getrennt voneinander bearbeitbare Arbeitspakete</a:t>
            </a: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558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2" ma:contentTypeDescription="Ein neues Dokument erstellen." ma:contentTypeScope="" ma:versionID="40526235e74c2af000a4828ad27289c6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f17025ae51dd1f9482bdbf059137a4a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9E016D-4E7E-4C52-9FAE-96C14CBA943B}"/>
</file>

<file path=customXml/itemProps2.xml><?xml version="1.0" encoding="utf-8"?>
<ds:datastoreItem xmlns:ds="http://schemas.openxmlformats.org/officeDocument/2006/customXml" ds:itemID="{4211016A-A8E6-46A9-B34D-E73417F11E15}"/>
</file>

<file path=customXml/itemProps3.xml><?xml version="1.0" encoding="utf-8"?>
<ds:datastoreItem xmlns:ds="http://schemas.openxmlformats.org/officeDocument/2006/customXml" ds:itemID="{CCE822C2-CAB7-4175-88E2-2A1970437F1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Breitbild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Projektplanung</vt:lpstr>
      <vt:lpstr>Projektstrukturpläne</vt:lpstr>
      <vt:lpstr>Projektstrukturpläne – Hierarchie</vt:lpstr>
      <vt:lpstr>Projektstrukturpläne - Beispielangabe</vt:lpstr>
      <vt:lpstr>Projektstrukturpläne - Beispielangabe</vt:lpstr>
      <vt:lpstr>Projektstrukturpläne - Beispielangabe</vt:lpstr>
      <vt:lpstr>Produktstrukturplan</vt:lpstr>
      <vt:lpstr>Objektstrukturplan</vt:lpstr>
      <vt:lpstr>Projektstrukturplan</vt:lpstr>
      <vt:lpstr>Projektstrukturplan - Darstellungsformen</vt:lpstr>
      <vt:lpstr>Projektstrukturplan – gemischte Darstellung</vt:lpstr>
      <vt:lpstr>Projektstrukturplan - Erstellung</vt:lpstr>
      <vt:lpstr>Projektstrukturplan - Grundsätze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192</cp:revision>
  <dcterms:created xsi:type="dcterms:W3CDTF">2020-08-31T10:32:32Z</dcterms:created>
  <dcterms:modified xsi:type="dcterms:W3CDTF">2020-11-21T15:54:56Z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