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November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November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November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November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November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0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November 22,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November 22,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November 22,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November 22,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November 22,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November 22,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November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64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17AF00-E137-4DCA-86D8-0F058AFB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GB"/>
              <a:t>Installation von  Betriebssystemen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D6FA2D-D22A-4B4B-9700-20F1000D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GB"/>
              <a:t>Armin Schneider</a:t>
            </a:r>
            <a:endParaRPr lang="en-GB" dirty="0"/>
          </a:p>
        </p:txBody>
      </p:sp>
      <p:pic>
        <p:nvPicPr>
          <p:cNvPr id="4" name="Picture 3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E027BD95-4AD3-45C5-8D68-403FD880F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84" r="5353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846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013DBA0-CE76-4D22-A471-B867B9B5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Installtion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: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A611C27-C4A7-43CB-ABEB-C2575DF4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73200"/>
            <a:ext cx="10728325" cy="4295775"/>
          </a:xfrm>
        </p:spPr>
        <p:txBody>
          <a:bodyPr/>
          <a:lstStyle/>
          <a:p>
            <a:r>
              <a:rPr lang="en-GB" dirty="0" err="1"/>
              <a:t>Commandline</a:t>
            </a:r>
            <a:r>
              <a:rPr lang="en-GB" dirty="0"/>
              <a:t> </a:t>
            </a:r>
            <a:r>
              <a:rPr lang="en-GB" dirty="0" err="1"/>
              <a:t>öffnen</a:t>
            </a:r>
            <a:r>
              <a:rPr lang="en-GB" dirty="0"/>
              <a:t> (Windows-Taste </a:t>
            </a:r>
            <a:r>
              <a:rPr lang="en-GB" dirty="0" err="1"/>
              <a:t>drücken</a:t>
            </a:r>
            <a:r>
              <a:rPr lang="en-GB" dirty="0"/>
              <a:t> und </a:t>
            </a:r>
            <a:r>
              <a:rPr lang="en-GB" dirty="0" err="1"/>
              <a:t>cmd</a:t>
            </a:r>
            <a:r>
              <a:rPr lang="en-GB" dirty="0"/>
              <a:t> </a:t>
            </a:r>
            <a:r>
              <a:rPr lang="en-GB" dirty="0" err="1"/>
              <a:t>eingeben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Rechtsklick</a:t>
            </a:r>
            <a:r>
              <a:rPr lang="en-GB" dirty="0"/>
              <a:t> und </a:t>
            </a:r>
            <a:r>
              <a:rPr lang="en-GB" dirty="0" err="1"/>
              <a:t>cmd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Administrator </a:t>
            </a:r>
            <a:r>
              <a:rPr lang="en-GB" dirty="0" err="1"/>
              <a:t>ausführen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der </a:t>
            </a:r>
            <a:r>
              <a:rPr lang="en-GB" dirty="0" err="1"/>
              <a:t>Commandline</a:t>
            </a:r>
            <a:r>
              <a:rPr lang="en-GB" dirty="0"/>
              <a:t> </a:t>
            </a:r>
            <a:r>
              <a:rPr lang="en-GB" dirty="0" err="1"/>
              <a:t>folgenden</a:t>
            </a:r>
            <a:r>
              <a:rPr lang="en-GB" dirty="0"/>
              <a:t> Command </a:t>
            </a:r>
            <a:r>
              <a:rPr lang="en-GB" dirty="0" err="1"/>
              <a:t>eingeben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sfc</a:t>
            </a:r>
            <a:r>
              <a:rPr lang="en-GB" dirty="0"/>
              <a:t> /SCANNOW</a:t>
            </a:r>
          </a:p>
        </p:txBody>
      </p:sp>
    </p:spTree>
    <p:extLst>
      <p:ext uri="{BB962C8B-B14F-4D97-AF65-F5344CB8AC3E}">
        <p14:creationId xmlns:p14="http://schemas.microsoft.com/office/powerpoint/2010/main" val="212441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5230F-562A-4646-BDA5-522C1B62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609930"/>
            <a:ext cx="10728325" cy="440769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CPU: 1GHz</a:t>
            </a:r>
          </a:p>
          <a:p>
            <a:endParaRPr lang="en-GB" dirty="0"/>
          </a:p>
          <a:p>
            <a:r>
              <a:rPr lang="en-GB" dirty="0"/>
              <a:t>1 GB RAM </a:t>
            </a:r>
            <a:r>
              <a:rPr lang="en-GB" dirty="0" err="1"/>
              <a:t>für</a:t>
            </a:r>
            <a:r>
              <a:rPr lang="en-GB" dirty="0"/>
              <a:t> 32 Bit</a:t>
            </a:r>
            <a:br>
              <a:rPr lang="en-GB" dirty="0"/>
            </a:br>
            <a:r>
              <a:rPr lang="en-GB" dirty="0"/>
              <a:t>2 GB RAM </a:t>
            </a:r>
            <a:r>
              <a:rPr lang="en-GB" dirty="0" err="1"/>
              <a:t>für</a:t>
            </a:r>
            <a:r>
              <a:rPr lang="en-GB" dirty="0"/>
              <a:t> 64 Bit</a:t>
            </a:r>
          </a:p>
          <a:p>
            <a:endParaRPr lang="en-GB" dirty="0"/>
          </a:p>
          <a:p>
            <a:r>
              <a:rPr lang="en-GB" dirty="0"/>
              <a:t>20 GB </a:t>
            </a:r>
            <a:r>
              <a:rPr lang="en-GB" dirty="0" err="1"/>
              <a:t>Freier</a:t>
            </a:r>
            <a:r>
              <a:rPr lang="en-GB" dirty="0"/>
              <a:t> </a:t>
            </a:r>
            <a:r>
              <a:rPr lang="en-GB" dirty="0" err="1"/>
              <a:t>Festplattenspeicher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Grafikkarte</a:t>
            </a:r>
            <a:r>
              <a:rPr lang="en-GB" dirty="0"/>
              <a:t> muss </a:t>
            </a:r>
            <a:r>
              <a:rPr lang="en-GB" dirty="0" err="1"/>
              <a:t>mindestens</a:t>
            </a:r>
            <a:r>
              <a:rPr lang="en-GB" dirty="0"/>
              <a:t> </a:t>
            </a:r>
            <a:r>
              <a:rPr lang="en-GB" dirty="0" err="1"/>
              <a:t>DirektX</a:t>
            </a:r>
            <a:r>
              <a:rPr lang="en-GB" dirty="0"/>
              <a:t> 9 </a:t>
            </a:r>
            <a:r>
              <a:rPr lang="en-GB" dirty="0" err="1"/>
              <a:t>beherrschen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Displayauflösung</a:t>
            </a:r>
            <a:r>
              <a:rPr lang="en-GB" dirty="0"/>
              <a:t> mind. 800x600 Pixel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445DAE-6B89-4A1F-851F-5BA3B499C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42443" y="317156"/>
            <a:ext cx="590866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err="1"/>
              <a:t>Mindestanforderungen</a:t>
            </a:r>
            <a:r>
              <a:rPr lang="en-US" altLang="en-US" dirty="0"/>
              <a:t> </a:t>
            </a:r>
            <a:r>
              <a:rPr lang="en-US" altLang="en-US" dirty="0" err="1"/>
              <a:t>für</a:t>
            </a:r>
            <a:r>
              <a:rPr lang="en-US" altLang="en-US" dirty="0"/>
              <a:t> Windows 10: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988029-6883-4D54-9168-5C9A4AB7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bedeuten</a:t>
            </a:r>
            <a:r>
              <a:rPr lang="en-GB" dirty="0"/>
              <a:t> </a:t>
            </a:r>
            <a:r>
              <a:rPr lang="en-GB" dirty="0" err="1"/>
              <a:t>folgende</a:t>
            </a:r>
            <a:r>
              <a:rPr lang="en-GB" dirty="0"/>
              <a:t> </a:t>
            </a:r>
            <a:r>
              <a:rPr lang="en-GB" dirty="0" err="1"/>
              <a:t>Begriffe</a:t>
            </a:r>
            <a:r>
              <a:rPr lang="en-GB" dirty="0"/>
              <a:t>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6130D1-6EAA-496F-B016-64A47BB9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87936"/>
            <a:ext cx="5015638" cy="565796"/>
          </a:xfrm>
        </p:spPr>
        <p:txBody>
          <a:bodyPr/>
          <a:lstStyle/>
          <a:p>
            <a:r>
              <a:rPr lang="en-GB" dirty="0"/>
              <a:t>Bios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D3EB2-8B32-4145-B53B-4688C8F4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049464"/>
            <a:ext cx="5003801" cy="565796"/>
          </a:xfrm>
        </p:spPr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Input Output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38E2A9FA-A4C2-416B-B266-71C8BECF071D}"/>
              </a:ext>
            </a:extLst>
          </p:cNvPr>
          <p:cNvSpPr txBox="1">
            <a:spLocks/>
          </p:cNvSpPr>
          <p:nvPr/>
        </p:nvSpPr>
        <p:spPr>
          <a:xfrm>
            <a:off x="741637" y="2495826"/>
            <a:ext cx="5015638" cy="565796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UEFI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4D996F5-C5B0-4AAD-9E05-838E34035EA5}"/>
              </a:ext>
            </a:extLst>
          </p:cNvPr>
          <p:cNvSpPr txBox="1">
            <a:spLocks/>
          </p:cNvSpPr>
          <p:nvPr/>
        </p:nvSpPr>
        <p:spPr>
          <a:xfrm>
            <a:off x="729800" y="3061622"/>
            <a:ext cx="5003801" cy="5657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Unified Extensible Firmware Interface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5F532E3B-B977-4ADE-8FBC-2EAAA728CBCE}"/>
              </a:ext>
            </a:extLst>
          </p:cNvPr>
          <p:cNvSpPr txBox="1">
            <a:spLocks/>
          </p:cNvSpPr>
          <p:nvPr/>
        </p:nvSpPr>
        <p:spPr>
          <a:xfrm>
            <a:off x="741637" y="3290180"/>
            <a:ext cx="5015638" cy="565796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MBR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436AB6FD-CCFA-4F9D-99A6-C79710D23171}"/>
              </a:ext>
            </a:extLst>
          </p:cNvPr>
          <p:cNvSpPr txBox="1">
            <a:spLocks/>
          </p:cNvSpPr>
          <p:nvPr/>
        </p:nvSpPr>
        <p:spPr>
          <a:xfrm>
            <a:off x="741637" y="3951708"/>
            <a:ext cx="5003801" cy="5657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Master Boot 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51EA8EC0-DF3B-440B-A7C6-1095533FCAE3}"/>
              </a:ext>
            </a:extLst>
          </p:cNvPr>
          <p:cNvSpPr txBox="1">
            <a:spLocks/>
          </p:cNvSpPr>
          <p:nvPr/>
        </p:nvSpPr>
        <p:spPr>
          <a:xfrm>
            <a:off x="734504" y="4302338"/>
            <a:ext cx="5015638" cy="565796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b="1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GPT</a:t>
            </a:r>
          </a:p>
        </p:txBody>
      </p:sp>
      <p:sp>
        <p:nvSpPr>
          <p:cNvPr id="18" name="Inhaltsplatzhalter 5">
            <a:extLst>
              <a:ext uri="{FF2B5EF4-FFF2-40B4-BE49-F238E27FC236}">
                <a16:creationId xmlns:a16="http://schemas.microsoft.com/office/drawing/2014/main" id="{A4AC8329-1AAE-45E0-8E96-89DCE644EBEB}"/>
              </a:ext>
            </a:extLst>
          </p:cNvPr>
          <p:cNvSpPr txBox="1">
            <a:spLocks/>
          </p:cNvSpPr>
          <p:nvPr/>
        </p:nvSpPr>
        <p:spPr>
          <a:xfrm>
            <a:off x="734504" y="4963866"/>
            <a:ext cx="5003801" cy="5657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GUID Partition Table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6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03B739B-DEF9-40AD-A70A-F32A06A6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</a:t>
            </a:r>
            <a:r>
              <a:rPr lang="en-GB" dirty="0" err="1"/>
              <a:t>Dateisysteme</a:t>
            </a:r>
            <a:r>
              <a:rPr lang="en-GB" dirty="0"/>
              <a:t>: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9EE1993-44BD-4F0F-8A98-5EE869FC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20800"/>
            <a:ext cx="10728325" cy="4448175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NTFS(New Technology File System)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12800" lvl="1" indent="-330200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ein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proprietäres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Dateisystem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12800" lvl="1" indent="-33020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</a:rPr>
              <a:t>gezielter Zugriffsschutz auf Dateiebene </a:t>
            </a:r>
          </a:p>
          <a:p>
            <a:pPr marL="812800" lvl="1" indent="-33020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</a:rPr>
              <a:t>größere Datensicherheit durch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</a:rPr>
              <a:t>Journaling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12800" lvl="1" indent="-33020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de-DE" dirty="0"/>
              <a:t>FAT(</a:t>
            </a:r>
            <a:r>
              <a:rPr lang="en-GB" dirty="0"/>
              <a:t>File Allocation Table)</a:t>
            </a:r>
            <a:endParaRPr lang="de-DE" dirty="0"/>
          </a:p>
          <a:p>
            <a:pPr marL="812800" lvl="1" indent="-33020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</a:rPr>
              <a:t>nicht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proprietär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12800" lvl="1" indent="-330200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universelles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Austauschformat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71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153AC-92C5-4068-95A6-602275EB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des Operating Systems: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9E69C-1FFD-4F5C-B62C-63C20AF2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96528"/>
            <a:ext cx="10728325" cy="3672447"/>
          </a:xfrm>
        </p:spPr>
        <p:txBody>
          <a:bodyPr/>
          <a:lstStyle/>
          <a:p>
            <a:r>
              <a:rPr lang="en-GB" dirty="0"/>
              <a:t>Installation per DVD</a:t>
            </a:r>
          </a:p>
          <a:p>
            <a:endParaRPr lang="en-GB" dirty="0"/>
          </a:p>
          <a:p>
            <a:r>
              <a:rPr lang="en-GB" dirty="0"/>
              <a:t>Installation per USB-Stick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91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7921-482B-4452-8818-F94C4881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</a:t>
            </a:r>
            <a:r>
              <a:rPr lang="en-GB" dirty="0" err="1"/>
              <a:t>Neuinstallation</a:t>
            </a:r>
            <a:r>
              <a:rPr lang="en-GB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899BC-7613-4254-9C13-E0E33C185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59468"/>
            <a:ext cx="10728325" cy="4109508"/>
          </a:xfrm>
        </p:spPr>
        <p:txBody>
          <a:bodyPr/>
          <a:lstStyle/>
          <a:p>
            <a:r>
              <a:rPr lang="en-GB" dirty="0" err="1"/>
              <a:t>Neuinstallation</a:t>
            </a:r>
            <a:r>
              <a:rPr lang="en-GB" dirty="0"/>
              <a:t> per DVD</a:t>
            </a:r>
          </a:p>
          <a:p>
            <a:endParaRPr lang="en-GB" dirty="0"/>
          </a:p>
          <a:p>
            <a:r>
              <a:rPr lang="en-GB" dirty="0" err="1"/>
              <a:t>Neuinstallation</a:t>
            </a:r>
            <a:r>
              <a:rPr lang="en-GB" dirty="0"/>
              <a:t> </a:t>
            </a:r>
            <a:r>
              <a:rPr lang="en-GB" dirty="0" err="1"/>
              <a:t>üer</a:t>
            </a:r>
            <a:r>
              <a:rPr lang="en-GB" dirty="0"/>
              <a:t> USB-Stick</a:t>
            </a:r>
          </a:p>
          <a:p>
            <a:endParaRPr lang="en-GB" dirty="0"/>
          </a:p>
          <a:p>
            <a:r>
              <a:rPr lang="en-GB" dirty="0" err="1"/>
              <a:t>Wiederherstellungspunkt</a:t>
            </a:r>
            <a:endParaRPr lang="en-GB" dirty="0"/>
          </a:p>
          <a:p>
            <a:endParaRPr lang="en-GB" dirty="0"/>
          </a:p>
          <a:p>
            <a:r>
              <a:rPr lang="en-GB" dirty="0"/>
              <a:t>Windows-Backup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81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153AC-92C5-4068-95A6-602275EB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des Operating Systems auf </a:t>
            </a:r>
            <a:r>
              <a:rPr lang="en-GB" dirty="0" err="1"/>
              <a:t>einem</a:t>
            </a:r>
            <a:r>
              <a:rPr lang="en-GB" dirty="0"/>
              <a:t> PC den ich </a:t>
            </a:r>
            <a:r>
              <a:rPr lang="en-GB" dirty="0" err="1"/>
              <a:t>verwende</a:t>
            </a:r>
            <a:r>
              <a:rPr lang="en-GB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9E69C-1FFD-4F5C-B62C-63C20AF2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96528"/>
            <a:ext cx="10728325" cy="3672447"/>
          </a:xfrm>
        </p:spPr>
        <p:txBody>
          <a:bodyPr/>
          <a:lstStyle/>
          <a:p>
            <a:r>
              <a:rPr lang="en-GB" dirty="0"/>
              <a:t>Installation per DVD</a:t>
            </a:r>
          </a:p>
          <a:p>
            <a:r>
              <a:rPr lang="en-GB" dirty="0"/>
              <a:t>Installation per USB-Stick</a:t>
            </a:r>
          </a:p>
          <a:p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beiden</a:t>
            </a:r>
            <a:r>
              <a:rPr lang="en-GB" dirty="0"/>
              <a:t> </a:t>
            </a:r>
            <a:r>
              <a:rPr lang="en-GB" dirty="0" err="1"/>
              <a:t>fällen</a:t>
            </a:r>
            <a:r>
              <a:rPr lang="en-GB" dirty="0"/>
              <a:t> muss man </a:t>
            </a:r>
            <a:r>
              <a:rPr lang="en-GB" dirty="0" err="1"/>
              <a:t>im</a:t>
            </a:r>
            <a:r>
              <a:rPr lang="en-GB" dirty="0"/>
              <a:t> BIOS die BOOT-</a:t>
            </a:r>
            <a:r>
              <a:rPr lang="en-GB" dirty="0" err="1"/>
              <a:t>Reihenfolge</a:t>
            </a:r>
            <a:r>
              <a:rPr lang="en-GB" dirty="0"/>
              <a:t> </a:t>
            </a:r>
            <a:r>
              <a:rPr lang="en-GB" dirty="0" err="1"/>
              <a:t>ändern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 err="1"/>
              <a:t>sodass</a:t>
            </a:r>
            <a:r>
              <a:rPr lang="en-GB" dirty="0"/>
              <a:t> das Medium das </a:t>
            </a:r>
            <a:r>
              <a:rPr lang="en-GB" dirty="0" err="1"/>
              <a:t>verwendet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zuerst</a:t>
            </a:r>
            <a:r>
              <a:rPr lang="en-GB" dirty="0"/>
              <a:t> </a:t>
            </a:r>
            <a:r>
              <a:rPr lang="en-GB" dirty="0" err="1"/>
              <a:t>gebooted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6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D3F29-9C3A-4846-A996-ADD37973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</a:t>
            </a:r>
            <a:r>
              <a:rPr lang="en-GB" dirty="0" err="1"/>
              <a:t>Versionen</a:t>
            </a:r>
            <a:r>
              <a:rPr lang="en-GB" dirty="0"/>
              <a:t>: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63F3AAD-7345-4CF2-AA7A-0719A630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963" y="1535831"/>
            <a:ext cx="5015638" cy="565796"/>
          </a:xfrm>
        </p:spPr>
        <p:txBody>
          <a:bodyPr/>
          <a:lstStyle/>
          <a:p>
            <a:r>
              <a:rPr lang="en-GB" dirty="0"/>
              <a:t>Bis 2000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62A9E21-1A17-4046-AC15-F33218526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345254"/>
            <a:ext cx="5003801" cy="3430922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1.0 (1985)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2.0 (1987)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3.1 (1992)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NT (1993)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95 (1995)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98 (1998)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ME und Windows 2000 (2000)</a:t>
            </a:r>
          </a:p>
          <a:p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21B1916-25E7-439C-BB92-8F42EE59A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400" y="1525760"/>
            <a:ext cx="5015638" cy="565796"/>
          </a:xfrm>
        </p:spPr>
        <p:txBody>
          <a:bodyPr/>
          <a:lstStyle/>
          <a:p>
            <a:r>
              <a:rPr lang="en-GB" dirty="0" err="1"/>
              <a:t>Nach</a:t>
            </a:r>
            <a:r>
              <a:rPr lang="en-GB" dirty="0"/>
              <a:t> 2000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1CDCA5F-1759-474E-87DC-07848048A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400" y="2325112"/>
            <a:ext cx="5003800" cy="3451064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XP (2001)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Vista (2006)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7 (2009)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Phone (ab 2010)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8 (2012)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8.1 (2013)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Windows 10 (2015)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0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CC131-9991-46A8-9D80-34E65091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Basisdatenträger</a:t>
            </a:r>
            <a:r>
              <a:rPr lang="en-GB" dirty="0"/>
              <a:t> vs </a:t>
            </a:r>
            <a:r>
              <a:rPr lang="en-GB" dirty="0" err="1"/>
              <a:t>dynamische</a:t>
            </a:r>
            <a:r>
              <a:rPr lang="en-GB" dirty="0"/>
              <a:t> </a:t>
            </a:r>
            <a:r>
              <a:rPr lang="en-GB" dirty="0" err="1"/>
              <a:t>Datenträger</a:t>
            </a:r>
            <a:r>
              <a:rPr lang="en-GB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800EA5-16AD-4330-9BBC-889631680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Basisdatenträger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8DC11E-9DA4-40C3-8115-0D72AD25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69720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max. 4 primäre Partitionen oder </a:t>
            </a:r>
            <a:br>
              <a:rPr lang="de-DE" dirty="0"/>
            </a:br>
            <a:r>
              <a:rPr lang="de-DE" dirty="0"/>
              <a:t>3 primäre und </a:t>
            </a:r>
            <a:br>
              <a:rPr lang="de-DE" dirty="0"/>
            </a:br>
            <a:r>
              <a:rPr lang="de-DE" dirty="0"/>
              <a:t>1 erweiterte Partition, </a:t>
            </a:r>
            <a:br>
              <a:rPr lang="de-DE" dirty="0"/>
            </a:br>
            <a:r>
              <a:rPr lang="de-DE" dirty="0"/>
              <a:t>die dann logische Partitionen enthält</a:t>
            </a:r>
          </a:p>
          <a:p>
            <a:pPr lvl="1"/>
            <a:endParaRPr lang="de-DE" dirty="0"/>
          </a:p>
          <a:p>
            <a:pPr lvl="1"/>
            <a:r>
              <a:rPr lang="en-GB" dirty="0"/>
              <a:t>max. 128 </a:t>
            </a:r>
            <a:r>
              <a:rPr lang="en-GB" dirty="0" err="1"/>
              <a:t>logische</a:t>
            </a:r>
            <a:r>
              <a:rPr lang="en-GB" dirty="0"/>
              <a:t> </a:t>
            </a:r>
            <a:r>
              <a:rPr lang="en-GB" dirty="0" err="1"/>
              <a:t>Partitionen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de-DE" dirty="0"/>
              <a:t>Jeder Basisdatenträger ist eine separate Einheit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B2C401-9F09-4AD0-AE0A-75F345E4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Dynamische</a:t>
            </a:r>
            <a:r>
              <a:rPr lang="en-GB" dirty="0"/>
              <a:t> </a:t>
            </a:r>
            <a:r>
              <a:rPr lang="en-GB" dirty="0" err="1"/>
              <a:t>Datenträger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05DFDE-B1AD-4693-B0AE-C85B93257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69720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bis zu 2000 </a:t>
            </a:r>
            <a:r>
              <a:rPr lang="de-DE" dirty="0" err="1"/>
              <a:t>Volumes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(Daten können nur von Windows</a:t>
            </a:r>
            <a:br>
              <a:rPr lang="de-DE" dirty="0"/>
            </a:br>
            <a:r>
              <a:rPr lang="de-DE" dirty="0"/>
              <a:t> 2000 und höher gelesen werden)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Spiegelung von Daten auf mehrere Festplatten möglich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Mehrere Speicher können wie eine Festplatte behandelt werden</a:t>
            </a:r>
            <a:endParaRPr lang="en-A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93696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88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Sagona Book</vt:lpstr>
      <vt:lpstr>The Hand Extrablack</vt:lpstr>
      <vt:lpstr>Wingdings</vt:lpstr>
      <vt:lpstr>BlobVTI</vt:lpstr>
      <vt:lpstr>Installation von  Betriebssystemen</vt:lpstr>
      <vt:lpstr>Mindestanforderungen für Windows 10:  </vt:lpstr>
      <vt:lpstr>Was bedeuten folgende Begriffe:</vt:lpstr>
      <vt:lpstr>Windows Dateisysteme:</vt:lpstr>
      <vt:lpstr>Installation des Operating Systems:</vt:lpstr>
      <vt:lpstr>Windows Neuinstallation:</vt:lpstr>
      <vt:lpstr>Installation des Operating Systems auf einem PC den ich verwende:</vt:lpstr>
      <vt:lpstr>Windows Versionen:</vt:lpstr>
      <vt:lpstr>Basisdatenträger vs dynamische Datenträger:</vt:lpstr>
      <vt:lpstr>Installtion testen: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von  Betriebssystemen</dc:title>
  <dc:creator>Armin Schneider</dc:creator>
  <cp:lastModifiedBy>Armin Schneider</cp:lastModifiedBy>
  <cp:revision>37</cp:revision>
  <dcterms:created xsi:type="dcterms:W3CDTF">2020-11-16T07:26:02Z</dcterms:created>
  <dcterms:modified xsi:type="dcterms:W3CDTF">2020-11-22T18:01:36Z</dcterms:modified>
</cp:coreProperties>
</file>