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8D0B3-C69E-419A-964F-859ED12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F3B73-CF36-464D-914B-DD13A95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66D14-B402-422E-B753-58D31F0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A55A7-2784-4C83-84A5-1D29D381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1749F-6C88-4F8E-97B1-C993C05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F57FB-4DDD-4164-A7A7-DDDC7C2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3EF81-7446-4686-BE26-711B989E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FF350-5E21-448A-B084-E7C94AA7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933D4-04B3-48D3-AF3C-0BB72B9E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C10EC-05C0-4E31-B5E2-91509866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8004FD-11EA-4DC4-81B3-5030E2DE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440E28-5000-41FE-A10E-9EF757B9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02E25-E6CE-4A1A-9A07-E42E6020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D9930-0B20-4966-8358-57A2824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448A4-9BE4-45B6-8032-C4FF71AB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6944-E2C8-430F-A718-F7A6834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43542-C5D0-4535-87E1-DF242245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9DAB1-F55F-41E2-B495-0D23A1BC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905EE-E4DD-4F9E-BB5A-FA5A757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BE249-3DEF-489C-94EB-DB4EEB4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939C-E01A-40AE-9898-4AAB25C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B456D-DE5A-439A-B598-9DA23CCE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3EC26-4E28-409C-A339-4ACDB99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4D011-4D54-463A-B0BF-A7AA5BA2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A1F99-2B32-4D27-B198-9B28C407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2B2A3-93F9-44FC-9D08-072407B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02788-4196-4204-8F7A-3B28D63D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4D7F1-5889-438C-AD75-4FAC6702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19EBE-2BD6-4E08-89AB-61BC97D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14CDB-197F-4D31-8881-6CE2465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7F9F-8950-4D55-8D6C-3FDCCA5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019E-414D-418D-AE62-DE31F6D3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5FA14-0E10-4CAB-8009-4FB672A4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2E7D7F-CBF0-45B6-9604-6CA5F32B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D735F2-C034-40B2-B684-8F65625B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5953A9-26B5-45E7-B72C-CB73C7C0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3A9613-54EF-4202-91D6-50BEA1DA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D3CDD-FB69-42CA-A939-8CA8C284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1578CD-4D6D-4748-90F9-B5F5153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EB2DD-2CE9-46E7-A3D5-EE8E7D6B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7A246-68C3-4A54-9A87-EF5D2E8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14971-9765-4A47-B916-0C1FA4DF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8F39E-C32C-4534-AF6A-F1270667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8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D8B92F-1F06-435E-BF04-5F841AE7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798000-9648-468F-8866-CC89160B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E14D67-69CE-442C-9582-8D1F265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BF6D-747D-4762-981B-DAFB711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B829A-779F-4990-ACF2-6B98B9E3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93E1-FD39-4CB2-A53C-36A85899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AC107C-01AA-4234-8AF0-EAEAA45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D84F63-2123-4392-B62E-B9056B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343DF-8257-4A70-B1D5-3E3C194D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96944-0E73-4DAF-BA00-3274D13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6AACBC-F7B1-4268-9107-CA6A8998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A1FE3-7803-4F97-9ED7-B1AAAC6D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DDEDE-1D87-4C24-B754-16725D5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5ADA3E-AA1F-467C-95C0-86BB861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F426D-1FDD-4981-803E-05500DE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B9AE95-C576-42BB-B57B-FF0E818C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A87B3-6DCB-4069-A7C3-FAFCF36F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9EB80-AFB1-4741-9A72-F782A1F30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A8620-D15E-4720-88E9-814DA9BD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A0BC3-E100-4656-8329-D8BDA22F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4CEE7-E045-4927-B114-772617A4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Social 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74C-E6AE-46F1-8525-F0E7E5946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Eine Presentation von Armin Schneider</a:t>
            </a:r>
          </a:p>
        </p:txBody>
      </p:sp>
    </p:spTree>
    <p:extLst>
      <p:ext uri="{BB962C8B-B14F-4D97-AF65-F5344CB8AC3E}">
        <p14:creationId xmlns:p14="http://schemas.microsoft.com/office/powerpoint/2010/main" val="27241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CD1A1-1F27-4B43-AC08-3893C569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Übersicht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CDFAF-66EE-4CCC-B42E-5FF8EBC6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2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9FD7B-A9E0-4821-B187-1C9C8099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/>
              <a:t> “Social Media”?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70B47-E447-49EC-9226-B684DEC0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Social Media</vt:lpstr>
      <vt:lpstr>Übersicht</vt:lpstr>
      <vt:lpstr>Was bedeutet “Social Media”?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Armin Schneider</dc:creator>
  <cp:lastModifiedBy>Armin Schneider</cp:lastModifiedBy>
  <cp:revision>1</cp:revision>
  <dcterms:created xsi:type="dcterms:W3CDTF">2021-11-16T19:50:22Z</dcterms:created>
  <dcterms:modified xsi:type="dcterms:W3CDTF">2021-11-16T21:13:37Z</dcterms:modified>
</cp:coreProperties>
</file>