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7535-2941-4DD3-82B1-35EF069F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67F32-9217-42A5-9A9E-7F1146D2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30D6-C768-4A8E-B6C0-0A38CF05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DC57-C925-4AD0-8AF8-B79591DA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408D-19D4-453F-BC8F-9D4D9ED8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0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C719-9D37-4CF7-B4A2-E6C687A7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1D59-FC72-46B5-AD01-C83FBD84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A82B-5FC5-4BC6-AE06-A098678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0235-43C6-47BC-A92C-D8FDE33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23EC-215C-46FF-95FE-838182D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55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65EDE-3DCB-4F15-B97D-EC97CCBE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BC83-ED32-4693-882F-81CCFB74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9AD8-DBC1-4199-A2F1-BFE6045D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F31C-D6D8-416B-9083-46023FE4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3C6-F8B3-41BE-ADF7-C242E9AB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81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972A-B9B0-4E55-927B-D603A083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432B-0FC2-4926-BDAB-5276E2DE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B2AF-69CF-4934-A6BB-A8F3100E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ED88-4D1E-4AEF-9C02-C3C7D96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2D804-14C5-4C6D-B4A9-746BB448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760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03D0-F905-4D8D-B625-273E5E72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FC7E-CABC-47A3-8F69-49A000F49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FBE0-B2EA-4B2B-ADC6-BAACC77B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37E4-B503-48E1-A038-70B3BBC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0FACB-F86D-4B1D-A244-55293C4E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28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A036-DAD9-4559-94B7-C57990D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7882-E708-48A2-B3ED-BD1FF0659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0F76-4444-4393-B7E8-70C92A3E8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AFFF0-DBA0-4FF6-99DF-15F6FCAF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43A7-F423-40EB-8CF4-9C84D1A8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7EF70-2767-4001-A26E-77B5334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20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6784-E518-41F4-AFAE-33E87A6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B55F-1422-4498-AA40-B770E221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8D600-B26C-45CA-BDF4-A85048DD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F375-A21F-4C64-99D5-E4F21F8BD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B64D2-1092-4F83-9FA4-3A4E00D32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63793-EB42-41E3-89C7-69C30DC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63D5D-EF6F-4D9E-ADEE-2EAF47DD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9556-7D25-4780-9B8A-5A4763F9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42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CE03-9D6E-4AFA-865A-3BA4B5B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48C5-D0FF-40B4-AE8D-6E888EA1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77467-B556-4B02-BF0D-AA1B5EE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2B483-EBBF-4A63-B11E-D2F1770A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30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3EC0A-B0A5-4998-9A4C-D73C7B86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A4E28-3B98-4A68-BE66-16817827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93AF9-A87F-46B9-B1DB-9E79E0A8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26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867-9B87-4E42-A1AA-9FCA31CB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BF69-933A-40C4-8DEF-D241A7D9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983FB-B922-4A13-8A55-016A44C6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14ED-6F40-4917-9462-3B18DC3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2E36-CC55-4664-8AE0-068D720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A0EFA-5DDE-4E56-A1DF-E05F7CCE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73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4AB1-F252-424D-AAD0-075EA5F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4993E-7B65-4D6A-9600-3EE214C6F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2F6C-935A-481D-8193-7D49096A5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01BF0-0F06-44E0-99CE-DA4B72E3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B9606-E8AF-4AD5-A7C1-6CEA24A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E380-0BD7-4815-8AD3-C6D78684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80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D8867-36E3-4390-9B5C-04528F1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485F-CE88-4218-92E9-E5F9E198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137C-F6BE-4A3E-952B-74B65FBA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4ED6-094A-44BB-8506-BB1FAF81E6FB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8A3C-C8D5-40A9-B3B9-FCBBB4978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3F59-1E17-42AD-AA4E-1BEE307C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7328-33F3-4D7A-906C-8C3A2BBA054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547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83A1-FFDA-4DE2-801A-3DF679E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FFC000"/>
                </a:solidFill>
              </a:rPr>
              <a:t>w1(p1)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(T1, IX)</a:t>
            </a:r>
          </a:p>
        </p:txBody>
      </p:sp>
    </p:spTree>
    <p:extLst>
      <p:ext uri="{BB962C8B-B14F-4D97-AF65-F5344CB8AC3E}">
        <p14:creationId xmlns:p14="http://schemas.microsoft.com/office/powerpoint/2010/main" val="363912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w3(a2)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00B050"/>
                </a:solidFill>
              </a:rPr>
              <a:t> </a:t>
            </a:r>
            <a:r>
              <a:rPr lang="de-AT" sz="1600" dirty="0">
                <a:solidFill>
                  <a:srgbClr val="FFC000"/>
                </a:solidFill>
              </a:rPr>
              <a:t>w4(s3)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934814-26B6-4CCB-9B86-B852A1B5FB50}"/>
              </a:ext>
            </a:extLst>
          </p:cNvPr>
          <p:cNvSpPr txBox="1"/>
          <p:nvPr/>
        </p:nvSpPr>
        <p:spPr>
          <a:xfrm>
            <a:off x="6484165" y="114757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3CE4EB-55E0-4545-A46F-D195F53D6D25}"/>
              </a:ext>
            </a:extLst>
          </p:cNvPr>
          <p:cNvSpPr txBox="1"/>
          <p:nvPr/>
        </p:nvSpPr>
        <p:spPr>
          <a:xfrm>
            <a:off x="3902997" y="229066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(T4, IX)</a:t>
            </a:r>
          </a:p>
        </p:txBody>
      </p:sp>
    </p:spTree>
    <p:extLst>
      <p:ext uri="{BB962C8B-B14F-4D97-AF65-F5344CB8AC3E}">
        <p14:creationId xmlns:p14="http://schemas.microsoft.com/office/powerpoint/2010/main" val="284001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w3(a2)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00B050"/>
                </a:solidFill>
              </a:rPr>
              <a:t> </a:t>
            </a:r>
            <a:r>
              <a:rPr lang="de-AT" sz="1600" dirty="0">
                <a:solidFill>
                  <a:srgbClr val="FFC000"/>
                </a:solidFill>
              </a:rPr>
              <a:t>w4(s3)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934814-26B6-4CCB-9B86-B852A1B5FB50}"/>
              </a:ext>
            </a:extLst>
          </p:cNvPr>
          <p:cNvSpPr txBox="1"/>
          <p:nvPr/>
        </p:nvSpPr>
        <p:spPr>
          <a:xfrm>
            <a:off x="6484165" y="114757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3CE4EB-55E0-4545-A46F-D195F53D6D25}"/>
              </a:ext>
            </a:extLst>
          </p:cNvPr>
          <p:cNvSpPr txBox="1"/>
          <p:nvPr/>
        </p:nvSpPr>
        <p:spPr>
          <a:xfrm>
            <a:off x="3902997" y="229066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26D08F-7432-4BDD-8DDE-E2B9D49D1BFA}"/>
              </a:ext>
            </a:extLst>
          </p:cNvPr>
          <p:cNvSpPr txBox="1"/>
          <p:nvPr/>
        </p:nvSpPr>
        <p:spPr>
          <a:xfrm>
            <a:off x="4997630" y="310132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(T4, IX)</a:t>
            </a:r>
          </a:p>
        </p:txBody>
      </p:sp>
    </p:spTree>
    <p:extLst>
      <p:ext uri="{BB962C8B-B14F-4D97-AF65-F5344CB8AC3E}">
        <p14:creationId xmlns:p14="http://schemas.microsoft.com/office/powerpoint/2010/main" val="55748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w3(a2)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00B050"/>
                </a:solidFill>
              </a:rPr>
              <a:t> </a:t>
            </a:r>
            <a:r>
              <a:rPr lang="de-AT" sz="1600" dirty="0">
                <a:solidFill>
                  <a:srgbClr val="FF0000"/>
                </a:solidFill>
              </a:rPr>
              <a:t>w4(s3)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FF0000"/>
                </a:solidFill>
              </a:rPr>
              <a:t> </a:t>
            </a:r>
            <a:r>
              <a:rPr lang="de-AT" sz="1600" dirty="0">
                <a:solidFill>
                  <a:srgbClr val="FFC000"/>
                </a:solidFill>
              </a:rPr>
              <a:t>r5(s5)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934814-26B6-4CCB-9B86-B852A1B5FB50}"/>
              </a:ext>
            </a:extLst>
          </p:cNvPr>
          <p:cNvSpPr txBox="1"/>
          <p:nvPr/>
        </p:nvSpPr>
        <p:spPr>
          <a:xfrm>
            <a:off x="6484165" y="114757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3CE4EB-55E0-4545-A46F-D195F53D6D25}"/>
              </a:ext>
            </a:extLst>
          </p:cNvPr>
          <p:cNvSpPr txBox="1"/>
          <p:nvPr/>
        </p:nvSpPr>
        <p:spPr>
          <a:xfrm>
            <a:off x="3902997" y="229066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26D08F-7432-4BDD-8DDE-E2B9D49D1BFA}"/>
              </a:ext>
            </a:extLst>
          </p:cNvPr>
          <p:cNvSpPr txBox="1"/>
          <p:nvPr/>
        </p:nvSpPr>
        <p:spPr>
          <a:xfrm>
            <a:off x="4997630" y="310132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(T4, IX)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6D73FA-AB71-4965-9D01-F6DAEC8D868A}"/>
              </a:ext>
            </a:extLst>
          </p:cNvPr>
          <p:cNvSpPr txBox="1"/>
          <p:nvPr/>
        </p:nvSpPr>
        <p:spPr>
          <a:xfrm>
            <a:off x="5163159" y="479435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(T4, X)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05B88-5668-41A1-A39D-EAAE77210060}"/>
              </a:ext>
            </a:extLst>
          </p:cNvPr>
          <p:cNvSpPr txBox="1"/>
          <p:nvPr/>
        </p:nvSpPr>
        <p:spPr>
          <a:xfrm>
            <a:off x="5674249" y="5673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(T5, IS)</a:t>
            </a:r>
          </a:p>
        </p:txBody>
      </p:sp>
    </p:spTree>
    <p:extLst>
      <p:ext uri="{BB962C8B-B14F-4D97-AF65-F5344CB8AC3E}">
        <p14:creationId xmlns:p14="http://schemas.microsoft.com/office/powerpoint/2010/main" val="367425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w3(a2)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00B050"/>
                </a:solidFill>
              </a:rPr>
              <a:t> </a:t>
            </a:r>
            <a:r>
              <a:rPr lang="de-AT" sz="1600" dirty="0">
                <a:solidFill>
                  <a:srgbClr val="FF0000"/>
                </a:solidFill>
              </a:rPr>
              <a:t>w4(s3)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FF0000"/>
                </a:solidFill>
              </a:rPr>
              <a:t> </a:t>
            </a:r>
            <a:r>
              <a:rPr lang="de-AT" sz="1600" dirty="0">
                <a:solidFill>
                  <a:srgbClr val="FFC000"/>
                </a:solidFill>
              </a:rPr>
              <a:t>r5(s5)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934814-26B6-4CCB-9B86-B852A1B5FB50}"/>
              </a:ext>
            </a:extLst>
          </p:cNvPr>
          <p:cNvSpPr txBox="1"/>
          <p:nvPr/>
        </p:nvSpPr>
        <p:spPr>
          <a:xfrm>
            <a:off x="6484165" y="114757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3CE4EB-55E0-4545-A46F-D195F53D6D25}"/>
              </a:ext>
            </a:extLst>
          </p:cNvPr>
          <p:cNvSpPr txBox="1"/>
          <p:nvPr/>
        </p:nvSpPr>
        <p:spPr>
          <a:xfrm>
            <a:off x="3902997" y="229066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26D08F-7432-4BDD-8DDE-E2B9D49D1BFA}"/>
              </a:ext>
            </a:extLst>
          </p:cNvPr>
          <p:cNvSpPr txBox="1"/>
          <p:nvPr/>
        </p:nvSpPr>
        <p:spPr>
          <a:xfrm>
            <a:off x="4997630" y="310132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(T4, IX)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6D73FA-AB71-4965-9D01-F6DAEC8D868A}"/>
              </a:ext>
            </a:extLst>
          </p:cNvPr>
          <p:cNvSpPr txBox="1"/>
          <p:nvPr/>
        </p:nvSpPr>
        <p:spPr>
          <a:xfrm>
            <a:off x="5163159" y="479435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(T4, X)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05B88-5668-41A1-A39D-EAAE77210060}"/>
              </a:ext>
            </a:extLst>
          </p:cNvPr>
          <p:cNvSpPr txBox="1"/>
          <p:nvPr/>
        </p:nvSpPr>
        <p:spPr>
          <a:xfrm>
            <a:off x="5674249" y="5673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(T5, IS)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EB138F-0CCE-4F2C-BFE1-9E7C03FACBC7}"/>
              </a:ext>
            </a:extLst>
          </p:cNvPr>
          <p:cNvSpPr txBox="1"/>
          <p:nvPr/>
        </p:nvSpPr>
        <p:spPr>
          <a:xfrm>
            <a:off x="7079659" y="19304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(T5, IS)</a:t>
            </a:r>
          </a:p>
        </p:txBody>
      </p:sp>
    </p:spTree>
    <p:extLst>
      <p:ext uri="{BB962C8B-B14F-4D97-AF65-F5344CB8AC3E}">
        <p14:creationId xmlns:p14="http://schemas.microsoft.com/office/powerpoint/2010/main" val="373897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w3(a2)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00B050"/>
                </a:solidFill>
              </a:rPr>
              <a:t> </a:t>
            </a:r>
            <a:r>
              <a:rPr lang="de-AT" sz="1600" dirty="0">
                <a:solidFill>
                  <a:srgbClr val="FF0000"/>
                </a:solidFill>
              </a:rPr>
              <a:t>w4(s3)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FF0000"/>
                </a:solidFill>
              </a:rPr>
              <a:t> r5(s5)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934814-26B6-4CCB-9B86-B852A1B5FB50}"/>
              </a:ext>
            </a:extLst>
          </p:cNvPr>
          <p:cNvSpPr txBox="1"/>
          <p:nvPr/>
        </p:nvSpPr>
        <p:spPr>
          <a:xfrm>
            <a:off x="6484165" y="114757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3CE4EB-55E0-4545-A46F-D195F53D6D25}"/>
              </a:ext>
            </a:extLst>
          </p:cNvPr>
          <p:cNvSpPr txBox="1"/>
          <p:nvPr/>
        </p:nvSpPr>
        <p:spPr>
          <a:xfrm>
            <a:off x="3902997" y="229066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(T4, IX)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26D08F-7432-4BDD-8DDE-E2B9D49D1BFA}"/>
              </a:ext>
            </a:extLst>
          </p:cNvPr>
          <p:cNvSpPr txBox="1"/>
          <p:nvPr/>
        </p:nvSpPr>
        <p:spPr>
          <a:xfrm>
            <a:off x="4997630" y="310132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(T4, IX)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6D73FA-AB71-4965-9D01-F6DAEC8D868A}"/>
              </a:ext>
            </a:extLst>
          </p:cNvPr>
          <p:cNvSpPr txBox="1"/>
          <p:nvPr/>
        </p:nvSpPr>
        <p:spPr>
          <a:xfrm>
            <a:off x="5163159" y="479435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(T4, X)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05B88-5668-41A1-A39D-EAAE77210060}"/>
              </a:ext>
            </a:extLst>
          </p:cNvPr>
          <p:cNvSpPr txBox="1"/>
          <p:nvPr/>
        </p:nvSpPr>
        <p:spPr>
          <a:xfrm>
            <a:off x="5674249" y="56735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(T5, IS)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EB138F-0CCE-4F2C-BFE1-9E7C03FACBC7}"/>
              </a:ext>
            </a:extLst>
          </p:cNvPr>
          <p:cNvSpPr txBox="1"/>
          <p:nvPr/>
        </p:nvSpPr>
        <p:spPr>
          <a:xfrm>
            <a:off x="7079659" y="193047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(T5, IS)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892FE2-CC8B-4485-8E77-60D358CDA8F6}"/>
              </a:ext>
            </a:extLst>
          </p:cNvPr>
          <p:cNvSpPr txBox="1"/>
          <p:nvPr/>
        </p:nvSpPr>
        <p:spPr>
          <a:xfrm>
            <a:off x="7783954" y="279155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(T5, IS)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4F3B1-3DB8-43AA-9E05-35C3111ECB94}"/>
              </a:ext>
            </a:extLst>
          </p:cNvPr>
          <p:cNvSpPr txBox="1"/>
          <p:nvPr/>
        </p:nvSpPr>
        <p:spPr>
          <a:xfrm>
            <a:off x="7377303" y="473732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trike="sngStrike" dirty="0">
                <a:solidFill>
                  <a:srgbClr val="FF0000"/>
                </a:solidFill>
              </a:rPr>
              <a:t>(T5, S)</a:t>
            </a:r>
          </a:p>
        </p:txBody>
      </p:sp>
    </p:spTree>
    <p:extLst>
      <p:ext uri="{BB962C8B-B14F-4D97-AF65-F5344CB8AC3E}">
        <p14:creationId xmlns:p14="http://schemas.microsoft.com/office/powerpoint/2010/main" val="288717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83A1-FFDA-4DE2-801A-3DF679E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FFC000"/>
                </a:solidFill>
              </a:rPr>
              <a:t>w1(p1)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(T1, IX)</a:t>
            </a:r>
          </a:p>
        </p:txBody>
      </p:sp>
    </p:spTree>
    <p:extLst>
      <p:ext uri="{BB962C8B-B14F-4D97-AF65-F5344CB8AC3E}">
        <p14:creationId xmlns:p14="http://schemas.microsoft.com/office/powerpoint/2010/main" val="15987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83A1-FFDA-4DE2-801A-3DF679E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944"/>
          </a:xfrm>
        </p:spPr>
        <p:txBody>
          <a:bodyPr>
            <a:normAutofit/>
          </a:bodyPr>
          <a:lstStyle/>
          <a:p>
            <a:r>
              <a:rPr lang="de-AT" sz="1600" dirty="0">
                <a:solidFill>
                  <a:srgbClr val="FFC000"/>
                </a:solidFill>
              </a:rPr>
              <a:t>w1(p1)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(T1, X)</a:t>
            </a:r>
          </a:p>
        </p:txBody>
      </p:sp>
    </p:spTree>
    <p:extLst>
      <p:ext uri="{BB962C8B-B14F-4D97-AF65-F5344CB8AC3E}">
        <p14:creationId xmlns:p14="http://schemas.microsoft.com/office/powerpoint/2010/main" val="328494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C000"/>
                </a:solidFill>
              </a:rPr>
              <a:t>r2(p2)</a:t>
            </a:r>
          </a:p>
        </p:txBody>
      </p:sp>
    </p:spTree>
    <p:extLst>
      <p:ext uri="{BB962C8B-B14F-4D97-AF65-F5344CB8AC3E}">
        <p14:creationId xmlns:p14="http://schemas.microsoft.com/office/powerpoint/2010/main" val="12336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C000"/>
                </a:solidFill>
              </a:rPr>
              <a:t>r2(p2)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IS)</a:t>
            </a:r>
          </a:p>
        </p:txBody>
      </p:sp>
    </p:spTree>
    <p:extLst>
      <p:ext uri="{BB962C8B-B14F-4D97-AF65-F5344CB8AC3E}">
        <p14:creationId xmlns:p14="http://schemas.microsoft.com/office/powerpoint/2010/main" val="353867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FFC000"/>
                </a:solidFill>
              </a:rPr>
              <a:t>r2(p2)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(T2, S)</a:t>
            </a:r>
          </a:p>
        </p:txBody>
      </p:sp>
    </p:spTree>
    <p:extLst>
      <p:ext uri="{BB962C8B-B14F-4D97-AF65-F5344CB8AC3E}">
        <p14:creationId xmlns:p14="http://schemas.microsoft.com/office/powerpoint/2010/main" val="384684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FFC000"/>
                </a:solidFill>
              </a:rPr>
              <a:t> w3(a2)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(T3, IX)</a:t>
            </a:r>
          </a:p>
        </p:txBody>
      </p:sp>
    </p:spTree>
    <p:extLst>
      <p:ext uri="{BB962C8B-B14F-4D97-AF65-F5344CB8AC3E}">
        <p14:creationId xmlns:p14="http://schemas.microsoft.com/office/powerpoint/2010/main" val="381879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FFC000"/>
                </a:solidFill>
              </a:rPr>
              <a:t> w3(a2)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(T3, X)</a:t>
            </a:r>
          </a:p>
        </p:txBody>
      </p:sp>
    </p:spTree>
    <p:extLst>
      <p:ext uri="{BB962C8B-B14F-4D97-AF65-F5344CB8AC3E}">
        <p14:creationId xmlns:p14="http://schemas.microsoft.com/office/powerpoint/2010/main" val="119098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4DADF6-936B-4CE2-8E4F-882BE405F6B0}"/>
              </a:ext>
            </a:extLst>
          </p:cNvPr>
          <p:cNvSpPr/>
          <p:nvPr/>
        </p:nvSpPr>
        <p:spPr>
          <a:xfrm>
            <a:off x="5826028" y="1207348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C8673C5-6A35-4AD0-AEB2-6FCEDDF68B8E}"/>
              </a:ext>
            </a:extLst>
          </p:cNvPr>
          <p:cNvSpPr/>
          <p:nvPr/>
        </p:nvSpPr>
        <p:spPr>
          <a:xfrm>
            <a:off x="4844953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D41AF7B-EF04-493E-81C5-D3D94F758B24}"/>
              </a:ext>
            </a:extLst>
          </p:cNvPr>
          <p:cNvSpPr/>
          <p:nvPr/>
        </p:nvSpPr>
        <p:spPr>
          <a:xfrm>
            <a:off x="6559455" y="2067219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52752E4-B3C0-45E9-B364-AB5CE71A7461}"/>
              </a:ext>
            </a:extLst>
          </p:cNvPr>
          <p:cNvSpPr/>
          <p:nvPr/>
        </p:nvSpPr>
        <p:spPr>
          <a:xfrm>
            <a:off x="7388130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DCC898-133C-4E36-9AD4-43AB04F2BE50}"/>
              </a:ext>
            </a:extLst>
          </p:cNvPr>
          <p:cNvSpPr/>
          <p:nvPr/>
        </p:nvSpPr>
        <p:spPr>
          <a:xfrm>
            <a:off x="5826028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4D5FDDA-734A-410C-9D5B-2316E5F53968}"/>
              </a:ext>
            </a:extLst>
          </p:cNvPr>
          <p:cNvSpPr/>
          <p:nvPr/>
        </p:nvSpPr>
        <p:spPr>
          <a:xfrm>
            <a:off x="3851081" y="308639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56EA201-BF61-4E9D-B5A8-B8C209722895}"/>
              </a:ext>
            </a:extLst>
          </p:cNvPr>
          <p:cNvSpPr/>
          <p:nvPr/>
        </p:nvSpPr>
        <p:spPr>
          <a:xfrm>
            <a:off x="3041165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6D59CC4-AB9C-4DFF-8A1B-9C9BE481FB3F}"/>
              </a:ext>
            </a:extLst>
          </p:cNvPr>
          <p:cNvSpPr/>
          <p:nvPr/>
        </p:nvSpPr>
        <p:spPr>
          <a:xfrm>
            <a:off x="4121053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09ACFD7-FE0E-4BF9-AE4D-6E52286EFF85}"/>
              </a:ext>
            </a:extLst>
          </p:cNvPr>
          <p:cNvSpPr/>
          <p:nvPr/>
        </p:nvSpPr>
        <p:spPr>
          <a:xfrm>
            <a:off x="5286084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DB23BAC-5101-482A-8BA7-B45D05CA9A57}"/>
              </a:ext>
            </a:extLst>
          </p:cNvPr>
          <p:cNvSpPr/>
          <p:nvPr/>
        </p:nvSpPr>
        <p:spPr>
          <a:xfrm>
            <a:off x="6365972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E12D46D-476B-438E-BDF8-85C079789D3C}"/>
              </a:ext>
            </a:extLst>
          </p:cNvPr>
          <p:cNvSpPr/>
          <p:nvPr/>
        </p:nvSpPr>
        <p:spPr>
          <a:xfrm>
            <a:off x="7541110" y="4197382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35948C5-292A-429B-A0E4-60EEA616D3B6}"/>
              </a:ext>
            </a:extLst>
          </p:cNvPr>
          <p:cNvSpPr/>
          <p:nvPr/>
        </p:nvSpPr>
        <p:spPr>
          <a:xfrm>
            <a:off x="8620998" y="4210344"/>
            <a:ext cx="539944" cy="539944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tx1"/>
                </a:solidFill>
              </a:rPr>
              <a:t>s6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2D1E4-5580-4ABF-A702-7A373A596BEC}"/>
              </a:ext>
            </a:extLst>
          </p:cNvPr>
          <p:cNvCxnSpPr>
            <a:stCxn id="12" idx="3"/>
            <a:endCxn id="13" idx="7"/>
          </p:cNvCxnSpPr>
          <p:nvPr/>
        </p:nvCxnSpPr>
        <p:spPr>
          <a:xfrm flipH="1">
            <a:off x="5305824" y="1668219"/>
            <a:ext cx="599277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C40A22-8232-472F-B124-0A5A6FBAA409}"/>
              </a:ext>
            </a:extLst>
          </p:cNvPr>
          <p:cNvCxnSpPr>
            <a:stCxn id="12" idx="5"/>
            <a:endCxn id="14" idx="1"/>
          </p:cNvCxnSpPr>
          <p:nvPr/>
        </p:nvCxnSpPr>
        <p:spPr>
          <a:xfrm>
            <a:off x="6286899" y="1668219"/>
            <a:ext cx="351629" cy="478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C88B59-4246-4B60-B176-E4128140518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4311952" y="2528090"/>
            <a:ext cx="612074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1DAEA9-A99E-4036-BDBD-A2E4D2A225E5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7020326" y="2528090"/>
            <a:ext cx="4468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3C24E-6A80-4EC5-B274-19887FCECAA5}"/>
              </a:ext>
            </a:extLst>
          </p:cNvPr>
          <p:cNvCxnSpPr>
            <a:stCxn id="15" idx="4"/>
            <a:endCxn id="22" idx="0"/>
          </p:cNvCxnSpPr>
          <p:nvPr/>
        </p:nvCxnSpPr>
        <p:spPr>
          <a:xfrm>
            <a:off x="7658102" y="3626338"/>
            <a:ext cx="152980" cy="571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FBBD0A-7585-4DB4-8446-7A248633BD7D}"/>
              </a:ext>
            </a:extLst>
          </p:cNvPr>
          <p:cNvCxnSpPr>
            <a:stCxn id="15" idx="5"/>
            <a:endCxn id="23" idx="1"/>
          </p:cNvCxnSpPr>
          <p:nvPr/>
        </p:nvCxnSpPr>
        <p:spPr>
          <a:xfrm>
            <a:off x="7849001" y="3547265"/>
            <a:ext cx="851070" cy="74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3B062A-ED0E-4380-B8BC-AB63D20AD61E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6286899" y="3547265"/>
            <a:ext cx="349045" cy="65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78EE2F-34ED-432E-BA64-25BCFCBD0A58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 flipH="1">
            <a:off x="5556056" y="3547265"/>
            <a:ext cx="349045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B56434-BA41-4134-9CD2-64C1A31D133A}"/>
              </a:ext>
            </a:extLst>
          </p:cNvPr>
          <p:cNvCxnSpPr>
            <a:stCxn id="13" idx="5"/>
            <a:endCxn id="16" idx="1"/>
          </p:cNvCxnSpPr>
          <p:nvPr/>
        </p:nvCxnSpPr>
        <p:spPr>
          <a:xfrm>
            <a:off x="5305824" y="2528090"/>
            <a:ext cx="599277" cy="637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E10FF7-5FEA-4C39-AB2D-FA746DB7E5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3311137" y="3547265"/>
            <a:ext cx="619017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4C98B9-CE9C-44F9-8023-5CEAFB79D0D7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4311952" y="3547265"/>
            <a:ext cx="79073" cy="66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1736ED-C1C3-4F03-B206-A3DD08DB95F7}"/>
              </a:ext>
            </a:extLst>
          </p:cNvPr>
          <p:cNvSpPr txBox="1"/>
          <p:nvPr/>
        </p:nvSpPr>
        <p:spPr>
          <a:xfrm>
            <a:off x="838200" y="129265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Datenbasis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63458-0824-4BC6-87D3-7909E3718F47}"/>
              </a:ext>
            </a:extLst>
          </p:cNvPr>
          <p:cNvSpPr txBox="1"/>
          <p:nvPr/>
        </p:nvSpPr>
        <p:spPr>
          <a:xfrm>
            <a:off x="838200" y="2238758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Segmente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7EA86-C8BF-4F55-9C99-CEC5BCFEEF61}"/>
              </a:ext>
            </a:extLst>
          </p:cNvPr>
          <p:cNvSpPr txBox="1"/>
          <p:nvPr/>
        </p:nvSpPr>
        <p:spPr>
          <a:xfrm>
            <a:off x="838200" y="3177933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Seiten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C683E-D8C3-4040-82C3-9462D7E4E11A}"/>
              </a:ext>
            </a:extLst>
          </p:cNvPr>
          <p:cNvSpPr txBox="1"/>
          <p:nvPr/>
        </p:nvSpPr>
        <p:spPr>
          <a:xfrm>
            <a:off x="838199" y="4367994"/>
            <a:ext cx="6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Sätze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F5D75-7A43-4975-9AF0-5C687454EEA9}"/>
              </a:ext>
            </a:extLst>
          </p:cNvPr>
          <p:cNvSpPr txBox="1"/>
          <p:nvPr/>
        </p:nvSpPr>
        <p:spPr>
          <a:xfrm>
            <a:off x="4864333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FADB7-5DC8-4FA9-9728-4A6729CDDEDE}"/>
              </a:ext>
            </a:extLst>
          </p:cNvPr>
          <p:cNvSpPr txBox="1"/>
          <p:nvPr/>
        </p:nvSpPr>
        <p:spPr>
          <a:xfrm>
            <a:off x="3907221" y="1759418"/>
            <a:ext cx="99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IX)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83195-9180-4C1C-A01D-9B4B57E0CE93}"/>
              </a:ext>
            </a:extLst>
          </p:cNvPr>
          <p:cNvSpPr txBox="1"/>
          <p:nvPr/>
        </p:nvSpPr>
        <p:spPr>
          <a:xfrm>
            <a:off x="3022137" y="2750782"/>
            <a:ext cx="109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(T1, X)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A421A1-73DB-486E-8C0A-FEA54FE3644A}"/>
              </a:ext>
            </a:extLst>
          </p:cNvPr>
          <p:cNvSpPr txBox="1"/>
          <p:nvPr/>
        </p:nvSpPr>
        <p:spPr>
          <a:xfrm>
            <a:off x="4862260" y="112881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907D227-1436-43B3-AF56-94CA06F88E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9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>
                <a:solidFill>
                  <a:srgbClr val="00B050"/>
                </a:solidFill>
              </a:rPr>
              <a:t>w1(p1)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r2(p2)</a:t>
            </a:r>
            <a:r>
              <a:rPr lang="de-AT" sz="1600" dirty="0"/>
              <a:t>, </a:t>
            </a:r>
            <a:r>
              <a:rPr lang="de-AT" sz="1600" dirty="0">
                <a:solidFill>
                  <a:srgbClr val="00B050"/>
                </a:solidFill>
              </a:rPr>
              <a:t>w3(a2)</a:t>
            </a:r>
            <a:r>
              <a:rPr lang="de-AT" sz="1600" dirty="0"/>
              <a:t>,</a:t>
            </a:r>
            <a:r>
              <a:rPr lang="de-AT" sz="1600" dirty="0">
                <a:solidFill>
                  <a:srgbClr val="00B050"/>
                </a:solidFill>
              </a:rPr>
              <a:t> </a:t>
            </a:r>
            <a:r>
              <a:rPr lang="de-AT" sz="1600" dirty="0">
                <a:solidFill>
                  <a:srgbClr val="FFC000"/>
                </a:solidFill>
              </a:rPr>
              <a:t>w4(s3)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6CB6F3-8752-4449-89DB-22AFF031479D}"/>
              </a:ext>
            </a:extLst>
          </p:cNvPr>
          <p:cNvSpPr txBox="1"/>
          <p:nvPr/>
        </p:nvSpPr>
        <p:spPr>
          <a:xfrm>
            <a:off x="3910212" y="20206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73B7F-0CC6-44A7-99DA-24551218BF67}"/>
              </a:ext>
            </a:extLst>
          </p:cNvPr>
          <p:cNvSpPr txBox="1"/>
          <p:nvPr/>
        </p:nvSpPr>
        <p:spPr>
          <a:xfrm>
            <a:off x="5691333" y="27078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(T2, 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016A8E-D86F-4A97-93D8-46826F25ADA0}"/>
              </a:ext>
            </a:extLst>
          </p:cNvPr>
          <p:cNvSpPr txBox="1"/>
          <p:nvPr/>
        </p:nvSpPr>
        <p:spPr>
          <a:xfrm>
            <a:off x="6484165" y="83767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IX)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3E0FD0-5896-484F-8CF1-EF69DFDBDEDE}"/>
              </a:ext>
            </a:extLst>
          </p:cNvPr>
          <p:cNvSpPr txBox="1"/>
          <p:nvPr/>
        </p:nvSpPr>
        <p:spPr>
          <a:xfrm>
            <a:off x="7099399" y="167216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00B050"/>
                </a:solidFill>
              </a:rPr>
              <a:t>(T3, 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934814-26B6-4CCB-9B86-B852A1B5FB50}"/>
              </a:ext>
            </a:extLst>
          </p:cNvPr>
          <p:cNvSpPr txBox="1"/>
          <p:nvPr/>
        </p:nvSpPr>
        <p:spPr>
          <a:xfrm>
            <a:off x="6484165" y="114757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(T4, IX)</a:t>
            </a:r>
          </a:p>
        </p:txBody>
      </p:sp>
    </p:spTree>
    <p:extLst>
      <p:ext uri="{BB962C8B-B14F-4D97-AF65-F5344CB8AC3E}">
        <p14:creationId xmlns:p14="http://schemas.microsoft.com/office/powerpoint/2010/main" val="277381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937</Words>
  <Application>Microsoft Office PowerPoint</Application>
  <PresentationFormat>Widescreen</PresentationFormat>
  <Paragraphs>347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w1(p1)</vt:lpstr>
      <vt:lpstr>w1(p1)</vt:lpstr>
      <vt:lpstr>w1(p1)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Schneider</dc:creator>
  <cp:lastModifiedBy>Armin Schneider</cp:lastModifiedBy>
  <cp:revision>10</cp:revision>
  <dcterms:created xsi:type="dcterms:W3CDTF">2022-04-25T10:41:05Z</dcterms:created>
  <dcterms:modified xsi:type="dcterms:W3CDTF">2022-04-26T10:55:11Z</dcterms:modified>
</cp:coreProperties>
</file>