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in Schneider" userId="4904bfd93c97bef6" providerId="LiveId" clId="{1D18939A-55D1-40C5-B02F-BD9A9B02EC49}"/>
    <pc:docChg chg="modSld">
      <pc:chgData name="Armin Schneider" userId="4904bfd93c97bef6" providerId="LiveId" clId="{1D18939A-55D1-40C5-B02F-BD9A9B02EC49}" dt="2021-11-17T11:58:07.214" v="74" actId="20577"/>
      <pc:docMkLst>
        <pc:docMk/>
      </pc:docMkLst>
      <pc:sldChg chg="modSp mod">
        <pc:chgData name="Armin Schneider" userId="4904bfd93c97bef6" providerId="LiveId" clId="{1D18939A-55D1-40C5-B02F-BD9A9B02EC49}" dt="2021-11-17T11:58:07.214" v="74" actId="20577"/>
        <pc:sldMkLst>
          <pc:docMk/>
          <pc:sldMk cId="2356244875" sldId="257"/>
        </pc:sldMkLst>
        <pc:spChg chg="mod">
          <ac:chgData name="Armin Schneider" userId="4904bfd93c97bef6" providerId="LiveId" clId="{1D18939A-55D1-40C5-B02F-BD9A9B02EC49}" dt="2021-11-17T11:58:07.214" v="74" actId="20577"/>
          <ac:spMkLst>
            <pc:docMk/>
            <pc:sldMk cId="2356244875" sldId="257"/>
            <ac:spMk id="3" creationId="{610CDFAF-66EE-4CCC-B42E-5FF8EBC672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8D0B3-C69E-419A-964F-859ED1247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1F3B73-CF36-464D-914B-DD13A95D8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966D14-B402-422E-B753-58D31F03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A7DA-C8FE-46E0-B1CA-57003F76905F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0A55A7-2784-4C83-84A5-1D29D381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C1749F-6C88-4F8E-97B1-C993C05F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E09-B740-4D4D-A351-BFCF386247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47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F57FB-4DDD-4164-A7A7-DDDC7C24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A3EF81-7446-4686-BE26-711B989E7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EFF350-5E21-448A-B084-E7C94AA7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A7DA-C8FE-46E0-B1CA-57003F76905F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4933D4-04B3-48D3-AF3C-0BB72B9E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6C10EC-05C0-4E31-B5E2-91509866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E09-B740-4D4D-A351-BFCF386247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32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8004FD-11EA-4DC4-81B3-5030E2DED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440E28-5000-41FE-A10E-9EF757B9E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402E25-E6CE-4A1A-9A07-E42E6020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A7DA-C8FE-46E0-B1CA-57003F76905F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D9930-0B20-4966-8358-57A2824B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448A4-9BE4-45B6-8032-C4FF71AB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E09-B740-4D4D-A351-BFCF386247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D6944-E2C8-430F-A718-F7A68340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843542-C5D0-4535-87E1-DF2422453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A9DAB1-F55F-41E2-B495-0D23A1BC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A7DA-C8FE-46E0-B1CA-57003F76905F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8905EE-E4DD-4F9E-BB5A-FA5A7579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BBE249-3DEF-489C-94EB-DB4EEB4D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E09-B740-4D4D-A351-BFCF386247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2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9939C-E01A-40AE-9898-4AAB25CD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7B456D-DE5A-439A-B598-9DA23CCEF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53EC26-4E28-409C-A339-4ACDB991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A7DA-C8FE-46E0-B1CA-57003F76905F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C4D011-4D54-463A-B0BF-A7AA5BA2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5A1F99-2B32-4D27-B198-9B28C407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E09-B740-4D4D-A351-BFCF386247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78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2B2A3-93F9-44FC-9D08-072407BB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E02788-4196-4204-8F7A-3B28D63DE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34D7F1-5889-438C-AD75-4FAC6702E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A19EBE-2BD6-4E08-89AB-61BC97D7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A7DA-C8FE-46E0-B1CA-57003F76905F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414CDB-197F-4D31-8881-6CE24650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DF7F9F-8950-4D55-8D6C-3FDCCA53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E09-B740-4D4D-A351-BFCF386247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06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0019E-414D-418D-AE62-DE31F6D3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A5FA14-0E10-4CAB-8009-4FB672A47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2E7D7F-CBF0-45B6-9604-6CA5F32B7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D735F2-C034-40B2-B684-8F65625BA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25953A9-26B5-45E7-B72C-CB73C7C07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3A9613-54EF-4202-91D6-50BEA1DA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A7DA-C8FE-46E0-B1CA-57003F76905F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3D3CDD-FB69-42CA-A939-8CA8C284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1578CD-4D6D-4748-90F9-B5F51536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E09-B740-4D4D-A351-BFCF386247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05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EB2DD-2CE9-46E7-A3D5-EE8E7D6B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97A246-68C3-4A54-9A87-EF5D2E81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A7DA-C8FE-46E0-B1CA-57003F76905F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214971-9765-4A47-B916-0C1FA4DF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E8F39E-C32C-4534-AF6A-F1270667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E09-B740-4D4D-A351-BFCF386247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68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D8B92F-1F06-435E-BF04-5F841AE7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A7DA-C8FE-46E0-B1CA-57003F76905F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3798000-9648-468F-8866-CC89160B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E14D67-69CE-442C-9582-8D1F2659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E09-B740-4D4D-A351-BFCF386247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46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BBF6D-747D-4762-981B-DAFB7116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EB829A-779F-4990-ACF2-6B98B9E3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B893E1-FD39-4CB2-A53C-36A85899F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AC107C-01AA-4234-8AF0-EAEAA455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A7DA-C8FE-46E0-B1CA-57003F76905F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D84F63-2123-4392-B62E-B9056BA4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2343DF-8257-4A70-B1D5-3E3C194D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E09-B740-4D4D-A351-BFCF386247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48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96944-0E73-4DAF-BA00-3274D13A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6AACBC-F7B1-4268-9107-CA6A89989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2A1FE3-7803-4F97-9ED7-B1AAAC6DA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7DDEDE-1D87-4C24-B754-16725D5F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A7DA-C8FE-46E0-B1CA-57003F76905F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5ADA3E-AA1F-467C-95C0-86BB8617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CF426D-1FDD-4981-803E-05500DE5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E09-B740-4D4D-A351-BFCF386247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62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B9AE95-C576-42BB-B57B-FF0E818C3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FA87B3-6DCB-4069-A7C3-FAFCF36F9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9EB80-AFB1-4741-9A72-F782A1F30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0A7DA-C8FE-46E0-B1CA-57003F76905F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DA8620-D15E-4720-88E9-814DA9BD2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2A0BC3-E100-4656-8329-D8BDA22F7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0E09-B740-4D4D-A351-BFCF386247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59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4CEE7-E045-4927-B114-772617A40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/>
              <a:t>Social</a:t>
            </a:r>
            <a:r>
              <a:rPr lang="en-GB"/>
              <a:t> Media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3EE74C-E6AE-46F1-8525-F0E7E5946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Eine Presentation von Armin Schneider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414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CD1A1-1F27-4B43-AC08-3893C569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CDFAF-66EE-4CCC-B42E-5FF8EBC67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Was </a:t>
            </a:r>
            <a:r>
              <a:rPr lang="en-GB" dirty="0" err="1"/>
              <a:t>ist</a:t>
            </a:r>
            <a:r>
              <a:rPr lang="en-GB" dirty="0"/>
              <a:t> Social Media</a:t>
            </a:r>
          </a:p>
          <a:p>
            <a:endParaRPr lang="en-GB" dirty="0"/>
          </a:p>
          <a:p>
            <a:r>
              <a:rPr lang="en-GB" dirty="0"/>
              <a:t>Wie </a:t>
            </a:r>
            <a:r>
              <a:rPr lang="en-GB" dirty="0" err="1"/>
              <a:t>benutzen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Social Media</a:t>
            </a:r>
          </a:p>
          <a:p>
            <a:endParaRPr lang="en-GB" dirty="0"/>
          </a:p>
          <a:p>
            <a:r>
              <a:rPr lang="en-GB" dirty="0" err="1"/>
              <a:t>Welche</a:t>
            </a:r>
            <a:r>
              <a:rPr lang="en-GB" dirty="0"/>
              <a:t> </a:t>
            </a:r>
            <a:r>
              <a:rPr lang="en-GB" dirty="0" err="1"/>
              <a:t>Auswirken</a:t>
            </a:r>
            <a:r>
              <a:rPr lang="en-GB" dirty="0"/>
              <a:t> hat Social Media auf </a:t>
            </a:r>
            <a:r>
              <a:rPr lang="en-GB" dirty="0" err="1"/>
              <a:t>uns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Welche</a:t>
            </a:r>
            <a:r>
              <a:rPr lang="en-GB" dirty="0"/>
              <a:t> </a:t>
            </a:r>
            <a:r>
              <a:rPr lang="en-GB" dirty="0" err="1"/>
              <a:t>Probleme</a:t>
            </a:r>
            <a:r>
              <a:rPr lang="en-GB" dirty="0"/>
              <a:t> hat Social Media in der Zukunft</a:t>
            </a:r>
          </a:p>
        </p:txBody>
      </p:sp>
    </p:spTree>
    <p:extLst>
      <p:ext uri="{BB962C8B-B14F-4D97-AF65-F5344CB8AC3E}">
        <p14:creationId xmlns:p14="http://schemas.microsoft.com/office/powerpoint/2010/main" val="235624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9FD7B-A9E0-4821-B187-1C9C8099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bedeutet “</a:t>
            </a:r>
            <a:r>
              <a:rPr lang="de-AT" dirty="0" err="1"/>
              <a:t>Social</a:t>
            </a:r>
            <a:r>
              <a:rPr lang="de-AT" dirty="0"/>
              <a:t> Media”?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B70B47-E447-49EC-9226-B684DEC0A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 das Internet zu vernetzen</a:t>
            </a:r>
          </a:p>
          <a:p>
            <a:r>
              <a:rPr lang="de-DE" dirty="0"/>
              <a:t>Informationsaustausch</a:t>
            </a:r>
          </a:p>
          <a:p>
            <a:r>
              <a:rPr lang="de-DE" dirty="0"/>
              <a:t>Zwei oder mehrere Personen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2770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605BE-642F-4033-8282-B14A744D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Beispiele</a:t>
            </a:r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36B4F7-0FEB-412E-81DD-7F42178CA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08" y="888206"/>
            <a:ext cx="6837908" cy="6858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673DEF6-EBD0-4083-B3C2-E52A1A6D9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599"/>
            <a:ext cx="4876800" cy="48768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54ED7A9-A062-4DAD-B579-88AD3EBFB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631281"/>
            <a:ext cx="2143125" cy="2143125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40C18835-C790-4388-8E13-3F13AB8240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05" y="2863753"/>
            <a:ext cx="3881238" cy="3881238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1D27A0BA-4634-4536-85BA-6F08D894CC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732" y="103483"/>
            <a:ext cx="6858000" cy="6858000"/>
          </a:xfrm>
          <a:prstGeom prst="rect">
            <a:avLst/>
          </a:prstGeom>
        </p:spPr>
      </p:pic>
      <p:pic>
        <p:nvPicPr>
          <p:cNvPr id="57" name="Grafik 5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B9C4E3B-520E-4AEC-9821-321A1812A3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132" y="1427319"/>
            <a:ext cx="8527869" cy="50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40832-B7B8-425C-A38F-8FAA9E08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Instagram &amp; Facebook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FDA69-6074-4C57-9FC6-21C6932AB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Fotos Hochladen</a:t>
            </a:r>
          </a:p>
          <a:p>
            <a:r>
              <a:rPr lang="de-AT" dirty="0"/>
              <a:t>Mit Freunden schreiben</a:t>
            </a:r>
          </a:p>
          <a:p>
            <a:r>
              <a:rPr lang="de-AT" dirty="0"/>
              <a:t>Bilder liken und teilen</a:t>
            </a:r>
          </a:p>
        </p:txBody>
      </p:sp>
    </p:spTree>
    <p:extLst>
      <p:ext uri="{BB962C8B-B14F-4D97-AF65-F5344CB8AC3E}">
        <p14:creationId xmlns:p14="http://schemas.microsoft.com/office/powerpoint/2010/main" val="363913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3A728-4515-4747-BDA7-17D7947B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Wofür</a:t>
            </a:r>
            <a:r>
              <a:rPr lang="en-GB" dirty="0"/>
              <a:t> </a:t>
            </a:r>
            <a:r>
              <a:rPr lang="de-AT" dirty="0"/>
              <a:t>benutzen</a:t>
            </a:r>
            <a:r>
              <a:rPr lang="en-GB" dirty="0"/>
              <a:t> </a:t>
            </a:r>
            <a:r>
              <a:rPr lang="de-AT" dirty="0"/>
              <a:t>wir “</a:t>
            </a:r>
            <a:r>
              <a:rPr lang="de-AT" dirty="0" err="1"/>
              <a:t>Social</a:t>
            </a:r>
            <a:r>
              <a:rPr lang="de-AT" dirty="0"/>
              <a:t> Media”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43B1A0-7781-45DF-8441-1E1ECAD68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Bestätigung und </a:t>
            </a:r>
          </a:p>
        </p:txBody>
      </p:sp>
    </p:spTree>
    <p:extLst>
      <p:ext uri="{BB962C8B-B14F-4D97-AF65-F5344CB8AC3E}">
        <p14:creationId xmlns:p14="http://schemas.microsoft.com/office/powerpoint/2010/main" val="61181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53E7F6D-CCF8-4F7C-8CE5-C057E42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Welche Auswirkungen hat das?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5A09DF-C3E4-4F3D-86A5-353587203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3915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57D8F-EF20-453B-B20F-6E4E49BB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Meine Meinung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B956E4-A509-4B7A-8647-B69E67643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7322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Social Media</vt:lpstr>
      <vt:lpstr>Inhalt</vt:lpstr>
      <vt:lpstr>Was bedeutet “Social Media”?</vt:lpstr>
      <vt:lpstr>Beispiele</vt:lpstr>
      <vt:lpstr>Instagram &amp; Facebook</vt:lpstr>
      <vt:lpstr>Wofür benutzen wir “Social Media”</vt:lpstr>
      <vt:lpstr>Welche Auswirkungen hat das?</vt:lpstr>
      <vt:lpstr>Meine Meinung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</dc:title>
  <dc:creator>Armin Schneider</dc:creator>
  <cp:lastModifiedBy>Armin Schneider</cp:lastModifiedBy>
  <cp:revision>6</cp:revision>
  <dcterms:created xsi:type="dcterms:W3CDTF">2021-11-16T19:50:22Z</dcterms:created>
  <dcterms:modified xsi:type="dcterms:W3CDTF">2021-11-17T11:58:09Z</dcterms:modified>
</cp:coreProperties>
</file>