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9C2C-70A8-43B2-B2E6-06FAAF96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1328D2-F7A4-4C98-B6BC-3C5B7D10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6501C-A71A-4CBA-9FDD-6A55789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2342A-04C5-4FC4-BD4B-C0F8300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7DAC3-375E-468D-B48E-346AA7C9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9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51AD5-A808-4867-B8BD-6A99B2F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6C385-843B-4C03-967A-94F79E75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A54-9A9A-4F60-B34A-A1F29CB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2C8CD-F7FB-426A-8DEB-B6973F0C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5E114-C5A4-4D51-A741-3DADB720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1400CB-2B0A-4A0F-9C19-4557CE29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2E5BE-8A21-4A59-B225-105F5F93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57D3E-0913-470C-B1FA-CDC3BF88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1382A-77F0-4BF7-A589-D728F3A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8A30B-F07A-4C04-BF82-7D3982C7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4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4817-9DF0-40B4-8190-31588CA7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7B778-C59E-460E-8084-EBE2F2BF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454CA-B970-43DB-B860-407F274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7DA5E-B179-45D0-8CF2-525C8424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2990D-3DAF-4C12-95D5-32C42689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0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3646C-0FA2-451C-9843-155955B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31F5BA-4027-4A1D-AAF5-1AE231E5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7B9F8-81D6-44A7-809E-73447821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0FF82-A561-4F67-9D0D-A0390721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C7FAB-8AD6-41B5-9590-99E8151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24800-2BA4-4AB7-A305-A8702B0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EE52D-C26A-4594-B12F-09DBF4E04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05120-817B-4AE0-BE80-68223A82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62D3F-6727-44FE-AD83-C28A29EF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BEDBA-557B-4542-AE16-3E8CF649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4A089-12AC-4BAB-8365-37B670F7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2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E506-25CF-42A1-B578-F76C4E73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27018-007F-47F2-ACFA-CEC60282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0A399-6B91-4F7B-9007-2363116A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502F75-F056-4593-8E65-F7D4CEDAD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B0466-BB66-4B5B-B589-5AFAC22F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6ED58D-0B7E-4BF8-B2F0-E2C823E9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2714BB-82D4-4077-9066-5E97FAD3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888D0-FA2A-413F-B7D1-4F4D128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4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21238-0CFF-497D-9760-ADADDD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67DC82-269E-4B4A-B529-64A21768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499AC4-11B2-40E9-AA73-361B584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CE7F4-9403-4581-8186-B08AF1EC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232A42-729E-49EB-9CC0-15CB1B18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B4138A-68F5-4A9D-A237-D609F899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BFB05-D46D-4D64-B4DB-DD0C05BB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FF63-8C0B-48F4-ACEC-917EB4AC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5B99B-3245-4640-87E2-1A0EE891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2E116-0151-4253-9F1D-DBCF1D29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785F56-5FA1-4153-A4EF-F0090BE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8E0B0-7561-4494-9A48-5A96269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C5B96D-B0A1-426F-B664-DAAE26F7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4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5D0AD-E7E6-4478-B598-3C062265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1E18E8-F32D-43F7-BDD7-1261A3513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37B3E-083E-4AA2-899B-53BCEC4B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4E7DAB-C3B9-4EEC-9F25-67B69C6E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A6384-2C84-49DE-A249-A2D7BB81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BFD10-9BA9-4398-ABA7-7E50EE9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5A45CA-63F3-4522-8AB6-30201DD0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81901-D9E8-4AAC-A542-D3E331828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1CAC1-EDE5-4927-BA1E-198AA35B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301F-598B-4CC9-858A-710F04DDF176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C9A04-2374-471F-A142-91CC7C60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6A8CE-4B0E-48D6-836E-8ACA292BE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7A8F-271B-490E-9BAA-3F34629EF3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EC9-1D64-4545-9170-6D6797D0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Human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3EF75D-D2C3-4A98-B473-C5B45BDC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presented by Armin Schneider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121D0F1-DE6E-16E4-5B64-3FB399615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3" r="747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143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7B392-7E91-4363-AC51-262119A2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386A1-5CD3-477F-97EF-3B45A6E8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/>
              <a:t>Who is </a:t>
            </a:r>
            <a:r>
              <a:rPr lang="en-GB" sz="2000" b="0" i="1">
                <a:effectLst/>
                <a:latin typeface="Linux Libertine"/>
              </a:rPr>
              <a:t>Ray Kurzweil?</a:t>
            </a:r>
          </a:p>
          <a:p>
            <a:endParaRPr lang="en-GB" sz="2000" i="1">
              <a:latin typeface="Linux Libertine"/>
            </a:endParaRPr>
          </a:p>
          <a:p>
            <a:r>
              <a:rPr lang="en-GB" sz="2000"/>
              <a:t>Are we merging with technology?</a:t>
            </a:r>
          </a:p>
          <a:p>
            <a:endParaRPr lang="en-GB" sz="2000"/>
          </a:p>
          <a:p>
            <a:r>
              <a:rPr lang="en-GB" sz="2000"/>
              <a:t>Possible downsides?</a:t>
            </a:r>
          </a:p>
          <a:p>
            <a:endParaRPr lang="en-GB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0EDCDC-102A-4764-903D-A16891693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2056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516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D489-7A5B-4639-8187-7DA61437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 Kurzweil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CAE73-D034-4B52-BBE1-ECBB4039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Born in: February 12, 1948 (age 74)</a:t>
            </a:r>
          </a:p>
          <a:p>
            <a:endParaRPr lang="en-GB" dirty="0"/>
          </a:p>
          <a:p>
            <a:r>
              <a:rPr lang="en-GB" dirty="0"/>
              <a:t>Inventions:</a:t>
            </a:r>
          </a:p>
          <a:p>
            <a:pPr lvl="1"/>
            <a:r>
              <a:rPr lang="en-GB" dirty="0"/>
              <a:t>optical character recognition</a:t>
            </a:r>
          </a:p>
          <a:p>
            <a:pPr lvl="1"/>
            <a:r>
              <a:rPr lang="en-GB" dirty="0"/>
              <a:t>speech recognition</a:t>
            </a:r>
          </a:p>
          <a:p>
            <a:pPr lvl="1"/>
            <a:endParaRPr lang="en-GB" dirty="0"/>
          </a:p>
          <a:p>
            <a:r>
              <a:rPr lang="en-GB" dirty="0"/>
              <a:t>Books:</a:t>
            </a:r>
          </a:p>
          <a:p>
            <a:pPr lvl="1"/>
            <a:r>
              <a:rPr lang="en-GB" i="1" dirty="0"/>
              <a:t>“The Singularity is Near: When Humans Transcend Biology”</a:t>
            </a:r>
          </a:p>
          <a:p>
            <a:pPr lvl="1"/>
            <a:r>
              <a:rPr lang="en-GB" i="1" dirty="0"/>
              <a:t>“The Age of Spiritual Machines”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4DBA8-0FF9-443F-B85B-C759677E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32" y="525462"/>
            <a:ext cx="2095500" cy="26003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614E2F6-C65F-4BA1-9404-8CACB79C38D0}"/>
              </a:ext>
            </a:extLst>
          </p:cNvPr>
          <p:cNvSpPr txBox="1"/>
          <p:nvPr/>
        </p:nvSpPr>
        <p:spPr>
          <a:xfrm>
            <a:off x="11113640" y="310683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2005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6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94DEA-F9FA-46DE-8A40-FE78E288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Are we merging with technology?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F8130-05C6-4E82-B0B3-968EDD0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/>
              <a:t>Controlling machines with your mind</a:t>
            </a:r>
          </a:p>
          <a:p>
            <a:endParaRPr lang="en-GB" sz="2000"/>
          </a:p>
          <a:p>
            <a:r>
              <a:rPr lang="en-GB" sz="2000"/>
              <a:t>Paying with an “in-built” chip</a:t>
            </a:r>
          </a:p>
          <a:p>
            <a:endParaRPr lang="en-GB" sz="2000"/>
          </a:p>
          <a:p>
            <a:r>
              <a:rPr lang="en-GB" sz="2000"/>
              <a:t>Being stronger, faster and “repairable”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00522B15-0994-54D3-25F7-689BB387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9" r="90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681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55E82-395D-49D2-B799-E279519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Possible Downsides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D6F1F-6056-4D1F-9E5D-32D6BBF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 dirty="0"/>
              <a:t>A gab in society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B336AF25-175F-8907-2894-C398CD26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1" r="1890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Office</vt:lpstr>
      <vt:lpstr>Human 2.0</vt:lpstr>
      <vt:lpstr>Overview</vt:lpstr>
      <vt:lpstr>Ray Kurzweil</vt:lpstr>
      <vt:lpstr>Are we merging with technology?</vt:lpstr>
      <vt:lpstr>Possible Downsides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2.0</dc:title>
  <dc:creator>Armin Schneider</dc:creator>
  <cp:lastModifiedBy>Armin Schneider</cp:lastModifiedBy>
  <cp:revision>1</cp:revision>
  <dcterms:created xsi:type="dcterms:W3CDTF">2022-04-27T19:49:26Z</dcterms:created>
  <dcterms:modified xsi:type="dcterms:W3CDTF">2022-04-27T20:53:54Z</dcterms:modified>
</cp:coreProperties>
</file>