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0:47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0:47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0:47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0:47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7535-2941-4DD3-82B1-35EF069F2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67F32-9217-42A5-9A9E-7F1146D29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30D6-C768-4A8E-B6C0-0A38CF05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DC57-C925-4AD0-8AF8-B79591DA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408D-19D4-453F-BC8F-9D4D9ED8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0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C719-9D37-4CF7-B4A2-E6C687A7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1D59-FC72-46B5-AD01-C83FBD844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A82B-5FC5-4BC6-AE06-A098678B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0235-43C6-47BC-A92C-D8FDE33B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23EC-215C-46FF-95FE-838182D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555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65EDE-3DCB-4F15-B97D-EC97CCBE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7BC83-ED32-4693-882F-81CCFB74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9AD8-DBC1-4199-A2F1-BFE6045D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F31C-D6D8-416B-9083-46023FE4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3C6-F8B3-41BE-ADF7-C242E9AB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181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972A-B9B0-4E55-927B-D603A083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432B-0FC2-4926-BDAB-5276E2DE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B2AF-69CF-4934-A6BB-A8F3100E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ED88-4D1E-4AEF-9C02-C3C7D96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D804-14C5-4C6D-B4A9-746BB448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760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03D0-F905-4D8D-B625-273E5E7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FC7E-CABC-47A3-8F69-49A000F49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FBE0-B2EA-4B2B-ADC6-BAACC77B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37E4-B503-48E1-A038-70B3BBC0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0FACB-F86D-4B1D-A244-55293C4E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28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A036-DAD9-4559-94B7-C57990D8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7882-E708-48A2-B3ED-BD1FF0659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0F76-4444-4393-B7E8-70C92A3E8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AFFF0-DBA0-4FF6-99DF-15F6FCAF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243A7-F423-40EB-8CF4-9C84D1A8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7EF70-2767-4001-A26E-77B5334E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20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6784-E518-41F4-AFAE-33E87A6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B55F-1422-4498-AA40-B770E221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D600-B26C-45CA-BDF4-A85048DD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F375-A21F-4C64-99D5-E4F21F8BD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B64D2-1092-4F83-9FA4-3A4E00D32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63793-EB42-41E3-89C7-69C30DC2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63D5D-EF6F-4D9E-ADEE-2EAF47DD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9556-7D25-4780-9B8A-5A4763F9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742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CE03-9D6E-4AFA-865A-3BA4B5BC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48C5-D0FF-40B4-AE8D-6E888EA1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77467-B556-4B02-BF0D-AA1B5EE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2B483-EBBF-4A63-B11E-D2F1770A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30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3EC0A-B0A5-4998-9A4C-D73C7B86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A4E28-3B98-4A68-BE66-16817827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93AF9-A87F-46B9-B1DB-9E79E0A8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26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867-9B87-4E42-A1AA-9FCA31CB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BF69-933A-40C4-8DEF-D241A7D9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983FB-B922-4A13-8A55-016A44C6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14ED-6F40-4917-9462-3B18DC3B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2E36-CC55-4664-8AE0-068D7205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A0EFA-5DDE-4E56-A1DF-E05F7CCE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73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4AB1-F252-424D-AAD0-075EA5F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4993E-7B65-4D6A-9600-3EE214C6F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2F6C-935A-481D-8193-7D49096A5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01BF0-0F06-44E0-99CE-DA4B72E3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B9606-E8AF-4AD5-A7C1-6CEA24AE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CE380-0BD7-4815-8AD3-C6D78684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80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D8867-36E3-4390-9B5C-04528F17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485F-CE88-4218-92E9-E5F9E198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137C-F6BE-4A3E-952B-74B65FBAD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4ED6-094A-44BB-8506-BB1FAF81E6FB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8A3C-C8D5-40A9-B3B9-FCBBB4978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3F59-1E17-42AD-AA4E-1BEE307C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547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83A1-FFDA-4DE2-801A-3DF679E6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rgbClr val="FF0000"/>
                </a:solidFill>
              </a:rPr>
              <a:t>w1(p1)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(T1, IX)</a:t>
            </a:r>
          </a:p>
        </p:txBody>
      </p:sp>
    </p:spTree>
    <p:extLst>
      <p:ext uri="{BB962C8B-B14F-4D97-AF65-F5344CB8AC3E}">
        <p14:creationId xmlns:p14="http://schemas.microsoft.com/office/powerpoint/2010/main" val="363912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83A1-FFDA-4DE2-801A-3DF679E6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rgbClr val="FF0000"/>
                </a:solidFill>
              </a:rPr>
              <a:t>w1(p1)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(T1, IX)</a:t>
            </a:r>
          </a:p>
        </p:txBody>
      </p:sp>
    </p:spTree>
    <p:extLst>
      <p:ext uri="{BB962C8B-B14F-4D97-AF65-F5344CB8AC3E}">
        <p14:creationId xmlns:p14="http://schemas.microsoft.com/office/powerpoint/2010/main" val="15987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83A1-FFDA-4DE2-801A-3DF679E6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rgbClr val="FF0000"/>
                </a:solidFill>
              </a:rPr>
              <a:t>w1(p1)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(T1, X)</a:t>
            </a:r>
          </a:p>
        </p:txBody>
      </p:sp>
    </p:spTree>
    <p:extLst>
      <p:ext uri="{BB962C8B-B14F-4D97-AF65-F5344CB8AC3E}">
        <p14:creationId xmlns:p14="http://schemas.microsoft.com/office/powerpoint/2010/main" val="328494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C91A50-8983-489B-9564-CA5127B8D065}"/>
                  </a:ext>
                </a:extLst>
              </p14:cNvPr>
              <p14:cNvContentPartPr/>
              <p14:nvPr/>
            </p14:nvContentPartPr>
            <p14:xfrm>
              <a:off x="723705" y="23048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C91A50-8983-489B-9564-CA5127B8D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065" y="22958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FF0000"/>
                </a:solidFill>
              </a:rPr>
              <a:t>r2(p2)</a:t>
            </a:r>
          </a:p>
        </p:txBody>
      </p:sp>
    </p:spTree>
    <p:extLst>
      <p:ext uri="{BB962C8B-B14F-4D97-AF65-F5344CB8AC3E}">
        <p14:creationId xmlns:p14="http://schemas.microsoft.com/office/powerpoint/2010/main" val="12336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C91A50-8983-489B-9564-CA5127B8D065}"/>
                  </a:ext>
                </a:extLst>
              </p14:cNvPr>
              <p14:cNvContentPartPr/>
              <p14:nvPr/>
            </p14:nvContentPartPr>
            <p14:xfrm>
              <a:off x="723705" y="23048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C91A50-8983-489B-9564-CA5127B8D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065" y="22958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FF0000"/>
                </a:solidFill>
              </a:rPr>
              <a:t>r2(p2)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(T2, IS)</a:t>
            </a:r>
          </a:p>
        </p:txBody>
      </p:sp>
    </p:spTree>
    <p:extLst>
      <p:ext uri="{BB962C8B-B14F-4D97-AF65-F5344CB8AC3E}">
        <p14:creationId xmlns:p14="http://schemas.microsoft.com/office/powerpoint/2010/main" val="353867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C91A50-8983-489B-9564-CA5127B8D065}"/>
                  </a:ext>
                </a:extLst>
              </p14:cNvPr>
              <p14:cNvContentPartPr/>
              <p14:nvPr/>
            </p14:nvContentPartPr>
            <p14:xfrm>
              <a:off x="723705" y="230488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C91A50-8983-489B-9564-CA5127B8D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705" y="22958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FF0000"/>
                </a:solidFill>
              </a:rPr>
              <a:t>r2(p2)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(T2, S)</a:t>
            </a:r>
          </a:p>
        </p:txBody>
      </p:sp>
    </p:spTree>
    <p:extLst>
      <p:ext uri="{BB962C8B-B14F-4D97-AF65-F5344CB8AC3E}">
        <p14:creationId xmlns:p14="http://schemas.microsoft.com/office/powerpoint/2010/main" val="384684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C91A50-8983-489B-9564-CA5127B8D065}"/>
                  </a:ext>
                </a:extLst>
              </p14:cNvPr>
              <p14:cNvContentPartPr/>
              <p14:nvPr/>
            </p14:nvContentPartPr>
            <p14:xfrm>
              <a:off x="723705" y="230488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C91A50-8983-489B-9564-CA5127B8D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705" y="22958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FF0000"/>
                </a:solidFill>
              </a:rPr>
              <a:t>r2(p2)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(T2, S)</a:t>
            </a:r>
          </a:p>
        </p:txBody>
      </p:sp>
    </p:spTree>
    <p:extLst>
      <p:ext uri="{BB962C8B-B14F-4D97-AF65-F5344CB8AC3E}">
        <p14:creationId xmlns:p14="http://schemas.microsoft.com/office/powerpoint/2010/main" val="17185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291</Words>
  <Application>Microsoft Office PowerPoint</Application>
  <PresentationFormat>Widescreen</PresentationFormat>
  <Paragraphs>146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w1(p1)</vt:lpstr>
      <vt:lpstr>w1(p1)</vt:lpstr>
      <vt:lpstr>w1(p1)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Schneider</dc:creator>
  <cp:lastModifiedBy>Armin Schneider</cp:lastModifiedBy>
  <cp:revision>4</cp:revision>
  <dcterms:created xsi:type="dcterms:W3CDTF">2022-04-25T10:41:05Z</dcterms:created>
  <dcterms:modified xsi:type="dcterms:W3CDTF">2022-04-25T11:14:01Z</dcterms:modified>
</cp:coreProperties>
</file>