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6AF4F5-E773-47F0-9A8B-38A0A9A46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2CA044-6012-42D1-97DE-F8168B0F3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C633D9-749A-48ED-B990-1AA46868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26EB-C28B-4326-AA40-BE048076613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1224C1-3DCA-4E1D-8E87-C3A38F58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CAF03E-40BD-4F80-8EAF-2E6EA3D1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167A-1143-4C37-8803-FEFDC4A0CE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849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1E258-CD15-4744-972B-7928519C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D9C180-E0D5-47C8-85AE-B4D800D52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F504D6-118A-4151-A0E6-73299422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26EB-C28B-4326-AA40-BE048076613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E58D93-91A3-413A-97E1-BE049978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BD71E1-186E-4067-A535-895CC204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167A-1143-4C37-8803-FEFDC4A0CE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671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D3A71-C064-4955-85EC-5C9D407ED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964252-7696-4E68-98C9-09E202149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62879D-7AE2-46C6-8FE5-60E1BB05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26EB-C28B-4326-AA40-BE048076613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C6BC6-6B36-4785-A481-DF34801B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5CA1CA-7C15-4BE5-845A-1E9B8E85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167A-1143-4C37-8803-FEFDC4A0CE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736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9A05D-8831-4DD7-B0D2-CA41AE5B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93479D-54D0-4BA0-8601-64F74B1EE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CF31AE-D00A-4F12-A2A9-8F9E9416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26EB-C28B-4326-AA40-BE048076613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762E2E-2570-431D-BDD3-4EE4CEB6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8E31E6-996E-4CC0-AC78-3BBF4E8C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167A-1143-4C37-8803-FEFDC4A0CE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169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FAABB-4F2D-42BB-AA1B-B6094E8B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BB7955-CDB5-4804-8498-1477290F2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E2E5F8-C65F-42AD-A27F-0484CBFF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26EB-C28B-4326-AA40-BE048076613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2F83B3-22A9-49FF-AD81-4DBEFA3D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49F617-B41E-4D40-9362-4976B167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167A-1143-4C37-8803-FEFDC4A0CE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478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67428-1120-4A51-BE5C-47E7C709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4DFCAA-9692-4E33-BE38-EB9D21F7D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7C0576-DD2A-4764-98C9-BC5C1D134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2F12E6-5CA8-4075-B8A2-0E52E6B1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26EB-C28B-4326-AA40-BE048076613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BC32BB-C7B0-4387-A707-AAD27BE8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58E80E-167E-473E-A576-DB95E6A4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167A-1143-4C37-8803-FEFDC4A0CE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23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B00A4-2095-4F02-A3FA-00F4E5E2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00E380-9BF6-4B05-B5D9-2DC40C7F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8DEB78-AFBE-474E-9AB7-81D0AE495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86D517-C6D4-4FF5-BA2E-250473230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821E89-9DD4-4F4E-B246-BA6C4216C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434B92-F65F-4A0D-B97F-35471C3F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26EB-C28B-4326-AA40-BE048076613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B4D18C5-5085-458D-8369-C05C0208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AD1B52-0CCC-4F2D-A836-26A20070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167A-1143-4C37-8803-FEFDC4A0CE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4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CAA83-5EDF-4C17-9F59-E3B55869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4F90425-B6C6-4A78-81B6-E53D83A4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26EB-C28B-4326-AA40-BE048076613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1E2634-24F2-4CD1-976E-DF6CDCC6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4BE9BF-A3BE-4066-A9AE-7877B907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167A-1143-4C37-8803-FEFDC4A0CE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144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5D85CD-F57F-4ECA-B114-DFE46F70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26EB-C28B-4326-AA40-BE048076613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2364CA-56C0-4936-A1D9-7B9738F5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0A3B94-F566-4D22-A041-7D8041F8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167A-1143-4C37-8803-FEFDC4A0CE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756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D02A4-4918-4F6B-A6D9-075AEB33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3DEC92-622B-40F0-936B-58C83A43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B5C654-99B2-41AB-BCE2-F632F7278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AA2BD3-689C-41FC-A81E-0CC7B91A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26EB-C28B-4326-AA40-BE048076613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703D2B-A14C-4638-86A2-91D02A2D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86C9B-D9D8-464E-96A3-1EB3B785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167A-1143-4C37-8803-FEFDC4A0CE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157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68611-AD9D-4679-A404-14A385BD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22A9833-F2E6-4B24-B513-8D9344D20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49C047-18DF-4ED9-94EF-1692D2A1E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0F1D37-BAA8-426C-95CD-4B9AEFB3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26EB-C28B-4326-AA40-BE048076613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F1998C-AF6F-4E5C-9C5A-76BD5632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BA3E4F-92BF-4688-8285-F9F3B251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167A-1143-4C37-8803-FEFDC4A0CE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988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1F5976-1955-4F2A-B424-8F4E60F2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1BD00F-C9A8-482B-9CDD-719ACEF8F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12C09-C4B3-4FA8-8010-57DAB5335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826EB-C28B-4326-AA40-BE0480766130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4D2A8-FDE7-4E3E-B68B-9CC439086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2494B0-95B2-4DCC-A525-56C186D5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6167A-1143-4C37-8803-FEFDC4A0CE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527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45BACEA-4858-4952-8996-814CE6F29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de-AT" sz="7200">
                <a:solidFill>
                  <a:schemeClr val="bg1"/>
                </a:solidFill>
              </a:rPr>
              <a:t>State-Pattern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8B348F-AD16-43E2-BC05-1626FA39E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de-AT">
                <a:solidFill>
                  <a:schemeClr val="bg1"/>
                </a:solidFill>
              </a:rPr>
              <a:t>Präsentiert von Armin Schneider</a:t>
            </a:r>
          </a:p>
        </p:txBody>
      </p:sp>
    </p:spTree>
    <p:extLst>
      <p:ext uri="{BB962C8B-B14F-4D97-AF65-F5344CB8AC3E}">
        <p14:creationId xmlns:p14="http://schemas.microsoft.com/office/powerpoint/2010/main" val="138768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ine Seite in einem Planer">
            <a:extLst>
              <a:ext uri="{FF2B5EF4-FFF2-40B4-BE49-F238E27FC236}">
                <a16:creationId xmlns:a16="http://schemas.microsoft.com/office/drawing/2014/main" id="{6E5FAD25-3E01-5AC5-E0CD-8D9CD3342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3" r="17126" b="-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B3DE06-6203-47AD-8F5C-AF929738C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69C5C8-4BAA-45E2-992B-42B81C9E5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endParaRPr lang="de-AT" sz="2000"/>
          </a:p>
          <a:p>
            <a:r>
              <a:rPr lang="de-AT" sz="2000"/>
              <a:t>Was ist ein State Pattern</a:t>
            </a:r>
          </a:p>
          <a:p>
            <a:endParaRPr lang="de-AT" sz="2000"/>
          </a:p>
          <a:p>
            <a:r>
              <a:rPr lang="de-AT" sz="2000"/>
              <a:t>Welche Anwendungen hat ein State Pattern</a:t>
            </a:r>
          </a:p>
          <a:p>
            <a:endParaRPr lang="de-AT" sz="2000"/>
          </a:p>
          <a:p>
            <a:r>
              <a:rPr lang="de-AT" sz="2000"/>
              <a:t>Code Beispiel</a:t>
            </a:r>
          </a:p>
        </p:txBody>
      </p:sp>
    </p:spTree>
    <p:extLst>
      <p:ext uri="{BB962C8B-B14F-4D97-AF65-F5344CB8AC3E}">
        <p14:creationId xmlns:p14="http://schemas.microsoft.com/office/powerpoint/2010/main" val="2230472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omplexe mathematische Formeln auf einer Tafel">
            <a:extLst>
              <a:ext uri="{FF2B5EF4-FFF2-40B4-BE49-F238E27FC236}">
                <a16:creationId xmlns:a16="http://schemas.microsoft.com/office/drawing/2014/main" id="{0117847E-0C61-A486-11C7-D5B888514A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7" r="63" b="-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A10010-C151-41A1-8A22-29876769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de-AT" dirty="0"/>
              <a:t>Was ist ein State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28D97D-2C61-4E17-8508-4697105CC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de-AT" sz="2000" dirty="0"/>
              <a:t>Gang </a:t>
            </a:r>
            <a:r>
              <a:rPr lang="de-AT" sz="2000" dirty="0" err="1"/>
              <a:t>Of</a:t>
            </a:r>
            <a:r>
              <a:rPr lang="de-AT" sz="2000" dirty="0"/>
              <a:t> </a:t>
            </a:r>
            <a:r>
              <a:rPr lang="de-AT" sz="2000" dirty="0" err="1"/>
              <a:t>Four</a:t>
            </a:r>
            <a:r>
              <a:rPr lang="de-AT" sz="2000" dirty="0"/>
              <a:t> Definition</a:t>
            </a:r>
          </a:p>
          <a:p>
            <a:pPr marL="457200" lvl="1" indent="0">
              <a:buNone/>
            </a:pPr>
            <a:r>
              <a:rPr lang="de-DE" sz="2000" b="0" i="0" dirty="0">
                <a:effectLst/>
                <a:latin typeface="Roboto" panose="020B0604020202020204" pitchFamily="2" charset="0"/>
              </a:rPr>
              <a:t>„Ermöglicht es einem Objekt, sein Verhalten zu ändern, wenn sein interner Zustand sich ändert.“</a:t>
            </a:r>
            <a:endParaRPr lang="de-DE" sz="2000" dirty="0">
              <a:latin typeface="Roboto" panose="020B0604020202020204" pitchFamily="2" charset="0"/>
            </a:endParaRPr>
          </a:p>
          <a:p>
            <a:endParaRPr lang="de-DE" sz="2000" b="0" i="0" dirty="0">
              <a:effectLst/>
              <a:latin typeface="Roboto" panose="020B0604020202020204" pitchFamily="2" charset="0"/>
            </a:endParaRPr>
          </a:p>
          <a:p>
            <a:r>
              <a:rPr lang="de-AT" sz="2000" dirty="0"/>
              <a:t>Behavioral Design Pattern</a:t>
            </a:r>
          </a:p>
          <a:p>
            <a:pPr marL="457200" lvl="1" indent="0">
              <a:buNone/>
            </a:pPr>
            <a:r>
              <a:rPr lang="de-AT" sz="2000" dirty="0"/>
              <a:t>„Patterns, die die Flexibilität der </a:t>
            </a:r>
            <a:r>
              <a:rPr lang="de-AT" sz="2000"/>
              <a:t>Software erhöhen“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611508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2DB305-B9A5-40D6-87F9-BE0E571E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Welche Anwendung hat das State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21F9DA-2944-422A-A73C-BE4C9812F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endParaRPr lang="de-AT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716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skript auf einem Bildschirm">
            <a:extLst>
              <a:ext uri="{FF2B5EF4-FFF2-40B4-BE49-F238E27FC236}">
                <a16:creationId xmlns:a16="http://schemas.microsoft.com/office/drawing/2014/main" id="{AC2A25F9-D21A-299D-9747-852629B46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09" b="-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7BD27D-8BA7-4A23-AF39-C60B47A4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de-AT" dirty="0"/>
              <a:t>Code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8ADBB9-3070-48E4-8294-8A34AFA2E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endParaRPr lang="de-AT" sz="2000"/>
          </a:p>
        </p:txBody>
      </p:sp>
    </p:spTree>
    <p:extLst>
      <p:ext uri="{BB962C8B-B14F-4D97-AF65-F5344CB8AC3E}">
        <p14:creationId xmlns:p14="http://schemas.microsoft.com/office/powerpoint/2010/main" val="533543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</vt:lpstr>
      <vt:lpstr>State-Pattern</vt:lpstr>
      <vt:lpstr>Übersicht</vt:lpstr>
      <vt:lpstr>Was ist ein State Pattern</vt:lpstr>
      <vt:lpstr>Welche Anwendung hat das State Pattern</vt:lpstr>
      <vt:lpstr>Code Beispiel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State-Designpattern</dc:title>
  <dc:creator>Armin Schneider</dc:creator>
  <cp:lastModifiedBy>Armin Schneider</cp:lastModifiedBy>
  <cp:revision>3</cp:revision>
  <dcterms:created xsi:type="dcterms:W3CDTF">2022-04-20T18:56:20Z</dcterms:created>
  <dcterms:modified xsi:type="dcterms:W3CDTF">2022-04-26T17:55:04Z</dcterms:modified>
</cp:coreProperties>
</file>