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November 18,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888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eppenaufgang und Säulen eines majestätischen Stadtgebäudes">
            <a:extLst>
              <a:ext uri="{FF2B5EF4-FFF2-40B4-BE49-F238E27FC236}">
                <a16:creationId xmlns:a16="http://schemas.microsoft.com/office/drawing/2014/main" id="{28AE6A0B-AF20-4530-B0F1-F9ED59921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6" r="1156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2C3EF-CF3F-419E-8AA4-AB05C819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de-AT" sz="3200" dirty="0">
                <a:solidFill>
                  <a:schemeClr val="bg1"/>
                </a:solidFill>
              </a:rPr>
              <a:t>Zivilrecht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C99796-00B6-49B5-B33A-93955FF2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4586-F054-48FF-AF55-CAB94022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A4123-642C-4C58-85C9-192B48A6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/>
              <a:t>Rechtsgebiet &amp; Anspruch:</a:t>
            </a:r>
            <a:br>
              <a:rPr lang="de-AT" dirty="0"/>
            </a:br>
            <a:r>
              <a:rPr lang="de-AT" dirty="0"/>
              <a:t>	-Ein Teil des Privatrechts</a:t>
            </a:r>
            <a:br>
              <a:rPr lang="de-AT" dirty="0"/>
            </a:br>
            <a:r>
              <a:rPr lang="de-AT" dirty="0"/>
              <a:t>	-Jede Privatperson</a:t>
            </a:r>
            <a:br>
              <a:rPr lang="de-AT" dirty="0"/>
            </a:br>
            <a:r>
              <a:rPr lang="de-AT" dirty="0"/>
              <a:t>	-Der Anspruch richtet sich (häufig) auf</a:t>
            </a:r>
            <a:br>
              <a:rPr lang="de-AT" dirty="0"/>
            </a:br>
            <a:r>
              <a:rPr lang="de-AT" dirty="0"/>
              <a:t>	 Zahlung eines Geldbetrags</a:t>
            </a:r>
          </a:p>
          <a:p>
            <a:pPr marL="0" indent="0">
              <a:buNone/>
            </a:pPr>
            <a:r>
              <a:rPr lang="de-AT" b="1" dirty="0"/>
              <a:t>Sind Gerichtsverfahren vermeidbar?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-Ja, durch Einigung und Verzicht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01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42B6-1C24-482D-950A-4E6FA60A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E75D4-B9F2-4AC2-8354-7F88F6A6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noProof="1"/>
              <a:t>Auf jeden Fall anwesende</a:t>
            </a:r>
            <a:r>
              <a:rPr lang="en-GB" b="1" dirty="0"/>
              <a:t> </a:t>
            </a:r>
            <a:r>
              <a:rPr lang="de-AT" b="1" dirty="0"/>
              <a:t>bei einem Gerichtsverfahren: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-Kläger, Beklagter und Berufsrichter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b="1" dirty="0"/>
              <a:t>Wie wird das Verfahren eingeleitet: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-Klage vom Kläger</a:t>
            </a:r>
            <a:br>
              <a:rPr lang="de-AT" dirty="0"/>
            </a:br>
            <a:r>
              <a:rPr lang="de-AT" dirty="0"/>
              <a:t>	-Klage ist gegen Beklagten</a:t>
            </a:r>
          </a:p>
        </p:txBody>
      </p:sp>
    </p:spTree>
    <p:extLst>
      <p:ext uri="{BB962C8B-B14F-4D97-AF65-F5344CB8AC3E}">
        <p14:creationId xmlns:p14="http://schemas.microsoft.com/office/powerpoint/2010/main" val="7125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412D0-5EAF-4BD1-8CD6-6274A842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FF7B9-F008-4175-977D-80DF12A8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0773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8E7"/>
      </a:lt2>
      <a:accent1>
        <a:srgbClr val="C6969E"/>
      </a:accent1>
      <a:accent2>
        <a:srgbClr val="BA8E7F"/>
      </a:accent2>
      <a:accent3>
        <a:srgbClr val="B2A281"/>
      </a:accent3>
      <a:accent4>
        <a:srgbClr val="A3A872"/>
      </a:accent4>
      <a:accent5>
        <a:srgbClr val="95AA81"/>
      </a:accent5>
      <a:accent6>
        <a:srgbClr val="7CAF78"/>
      </a:accent6>
      <a:hlink>
        <a:srgbClr val="568E85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GradientRiseVTI</vt:lpstr>
      <vt:lpstr>Zivilrecht</vt:lpstr>
      <vt:lpstr>Eigenschaften des Zivilrechts</vt:lpstr>
      <vt:lpstr>Eigenschaften des Zivilrechts</vt:lpstr>
      <vt:lpstr>Eigenschaften des Zivilrechts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Armin Schneider</dc:creator>
  <cp:lastModifiedBy>Armin Schneider</cp:lastModifiedBy>
  <cp:revision>17</cp:revision>
  <dcterms:created xsi:type="dcterms:W3CDTF">2021-11-17T22:11:21Z</dcterms:created>
  <dcterms:modified xsi:type="dcterms:W3CDTF">2021-11-17T23:48:16Z</dcterms:modified>
</cp:coreProperties>
</file>