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7" r:id="rId5"/>
    <p:sldId id="268" r:id="rId6"/>
    <p:sldId id="266" r:id="rId7"/>
    <p:sldId id="265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B026E-3B9E-43F8-9AAE-9BD72540FE10}" v="3" dt="2021-11-18T08:23:09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Schneider" userId="4904bfd93c97bef6" providerId="LiveId" clId="{CCDB026E-3B9E-43F8-9AAE-9BD72540FE10}"/>
    <pc:docChg chg="undo custSel addSld delSld modSld sldOrd">
      <pc:chgData name="Armin Schneider" userId="4904bfd93c97bef6" providerId="LiveId" clId="{CCDB026E-3B9E-43F8-9AAE-9BD72540FE10}" dt="2021-11-18T08:23:09.041" v="229"/>
      <pc:docMkLst>
        <pc:docMk/>
      </pc:docMkLst>
      <pc:sldChg chg="modTransition">
        <pc:chgData name="Armin Schneider" userId="4904bfd93c97bef6" providerId="LiveId" clId="{CCDB026E-3B9E-43F8-9AAE-9BD72540FE10}" dt="2021-11-18T08:22:35.217" v="228"/>
        <pc:sldMkLst>
          <pc:docMk/>
          <pc:sldMk cId="4120101375" sldId="258"/>
        </pc:sldMkLst>
      </pc:sldChg>
      <pc:sldChg chg="modTransition">
        <pc:chgData name="Armin Schneider" userId="4904bfd93c97bef6" providerId="LiveId" clId="{CCDB026E-3B9E-43F8-9AAE-9BD72540FE10}" dt="2021-11-18T08:22:35.217" v="228"/>
        <pc:sldMkLst>
          <pc:docMk/>
          <pc:sldMk cId="712506801" sldId="259"/>
        </pc:sldMkLst>
      </pc:sldChg>
      <pc:sldChg chg="modTransition">
        <pc:chgData name="Armin Schneider" userId="4904bfd93c97bef6" providerId="LiveId" clId="{CCDB026E-3B9E-43F8-9AAE-9BD72540FE10}" dt="2021-11-18T08:23:09.041" v="229"/>
        <pc:sldMkLst>
          <pc:docMk/>
          <pc:sldMk cId="4104077374" sldId="260"/>
        </pc:sldMkLst>
      </pc:sldChg>
      <pc:sldChg chg="modSp mod modTransition">
        <pc:chgData name="Armin Schneider" userId="4904bfd93c97bef6" providerId="LiveId" clId="{CCDB026E-3B9E-43F8-9AAE-9BD72540FE10}" dt="2021-11-18T08:23:09.041" v="229"/>
        <pc:sldMkLst>
          <pc:docMk/>
          <pc:sldMk cId="134207264" sldId="261"/>
        </pc:sldMkLst>
        <pc:spChg chg="mod">
          <ac:chgData name="Armin Schneider" userId="4904bfd93c97bef6" providerId="LiveId" clId="{CCDB026E-3B9E-43F8-9AAE-9BD72540FE10}" dt="2021-11-18T08:19:17.864" v="227" actId="6549"/>
          <ac:spMkLst>
            <pc:docMk/>
            <pc:sldMk cId="134207264" sldId="261"/>
            <ac:spMk id="3" creationId="{10006006-5C60-49C4-BB8D-3E511E1BC83F}"/>
          </ac:spMkLst>
        </pc:spChg>
      </pc:sldChg>
      <pc:sldChg chg="modSp mod modTransition">
        <pc:chgData name="Armin Schneider" userId="4904bfd93c97bef6" providerId="LiveId" clId="{CCDB026E-3B9E-43F8-9AAE-9BD72540FE10}" dt="2021-11-18T08:22:35.217" v="228"/>
        <pc:sldMkLst>
          <pc:docMk/>
          <pc:sldMk cId="2019159296" sldId="263"/>
        </pc:sldMkLst>
        <pc:spChg chg="mod">
          <ac:chgData name="Armin Schneider" userId="4904bfd93c97bef6" providerId="LiveId" clId="{CCDB026E-3B9E-43F8-9AAE-9BD72540FE10}" dt="2021-11-18T07:03:55.513" v="183" actId="20577"/>
          <ac:spMkLst>
            <pc:docMk/>
            <pc:sldMk cId="2019159296" sldId="263"/>
            <ac:spMk id="3" creationId="{AF3D7BF1-BE22-47D1-BB70-E5D4B3785AD2}"/>
          </ac:spMkLst>
        </pc:spChg>
      </pc:sldChg>
      <pc:sldChg chg="modTransition">
        <pc:chgData name="Armin Schneider" userId="4904bfd93c97bef6" providerId="LiveId" clId="{CCDB026E-3B9E-43F8-9AAE-9BD72540FE10}" dt="2021-11-18T08:22:35.217" v="228"/>
        <pc:sldMkLst>
          <pc:docMk/>
          <pc:sldMk cId="2147710059" sldId="264"/>
        </pc:sldMkLst>
      </pc:sldChg>
      <pc:sldChg chg="modTransition">
        <pc:chgData name="Armin Schneider" userId="4904bfd93c97bef6" providerId="LiveId" clId="{CCDB026E-3B9E-43F8-9AAE-9BD72540FE10}" dt="2021-11-18T08:22:35.217" v="228"/>
        <pc:sldMkLst>
          <pc:docMk/>
          <pc:sldMk cId="2507592194" sldId="265"/>
        </pc:sldMkLst>
      </pc:sldChg>
      <pc:sldChg chg="ord modTransition">
        <pc:chgData name="Armin Schneider" userId="4904bfd93c97bef6" providerId="LiveId" clId="{CCDB026E-3B9E-43F8-9AAE-9BD72540FE10}" dt="2021-11-18T08:22:35.217" v="228"/>
        <pc:sldMkLst>
          <pc:docMk/>
          <pc:sldMk cId="3467259874" sldId="266"/>
        </pc:sldMkLst>
      </pc:sldChg>
      <pc:sldChg chg="modSp new mod modTransition">
        <pc:chgData name="Armin Schneider" userId="4904bfd93c97bef6" providerId="LiveId" clId="{CCDB026E-3B9E-43F8-9AAE-9BD72540FE10}" dt="2021-11-18T08:22:35.217" v="228"/>
        <pc:sldMkLst>
          <pc:docMk/>
          <pc:sldMk cId="381714346" sldId="267"/>
        </pc:sldMkLst>
        <pc:spChg chg="mod">
          <ac:chgData name="Armin Schneider" userId="4904bfd93c97bef6" providerId="LiveId" clId="{CCDB026E-3B9E-43F8-9AAE-9BD72540FE10}" dt="2021-11-18T06:35:36.266" v="77" actId="790"/>
          <ac:spMkLst>
            <pc:docMk/>
            <pc:sldMk cId="381714346" sldId="267"/>
            <ac:spMk id="2" creationId="{CABE5765-291E-4EC5-BD04-79067133A1C6}"/>
          </ac:spMkLst>
        </pc:spChg>
        <pc:spChg chg="mod">
          <ac:chgData name="Armin Schneider" userId="4904bfd93c97bef6" providerId="LiveId" clId="{CCDB026E-3B9E-43F8-9AAE-9BD72540FE10}" dt="2021-11-18T07:11:16.866" v="201" actId="20577"/>
          <ac:spMkLst>
            <pc:docMk/>
            <pc:sldMk cId="381714346" sldId="267"/>
            <ac:spMk id="3" creationId="{46EEFAD2-42F2-4F83-9913-87B2DF63E6C6}"/>
          </ac:spMkLst>
        </pc:spChg>
      </pc:sldChg>
      <pc:sldChg chg="modSp new mod modTransition">
        <pc:chgData name="Armin Schneider" userId="4904bfd93c97bef6" providerId="LiveId" clId="{CCDB026E-3B9E-43F8-9AAE-9BD72540FE10}" dt="2021-11-18T08:22:35.217" v="228"/>
        <pc:sldMkLst>
          <pc:docMk/>
          <pc:sldMk cId="2722369127" sldId="268"/>
        </pc:sldMkLst>
        <pc:spChg chg="mod">
          <ac:chgData name="Armin Schneider" userId="4904bfd93c97bef6" providerId="LiveId" clId="{CCDB026E-3B9E-43F8-9AAE-9BD72540FE10}" dt="2021-11-18T06:44:41.662" v="122"/>
          <ac:spMkLst>
            <pc:docMk/>
            <pc:sldMk cId="2722369127" sldId="268"/>
            <ac:spMk id="2" creationId="{60BD533F-F451-4235-8FD6-F66752BA7CD9}"/>
          </ac:spMkLst>
        </pc:spChg>
        <pc:spChg chg="mod">
          <ac:chgData name="Armin Schneider" userId="4904bfd93c97bef6" providerId="LiveId" clId="{CCDB026E-3B9E-43F8-9AAE-9BD72540FE10}" dt="2021-11-18T06:58:45.714" v="181" actId="113"/>
          <ac:spMkLst>
            <pc:docMk/>
            <pc:sldMk cId="2722369127" sldId="268"/>
            <ac:spMk id="3" creationId="{3C7B8385-877B-4B25-8E10-1C9CCB5D526C}"/>
          </ac:spMkLst>
        </pc:spChg>
      </pc:sldChg>
      <pc:sldChg chg="modSp new del mod">
        <pc:chgData name="Armin Schneider" userId="4904bfd93c97bef6" providerId="LiveId" clId="{CCDB026E-3B9E-43F8-9AAE-9BD72540FE10}" dt="2021-11-18T07:33:21.001" v="225" actId="47"/>
        <pc:sldMkLst>
          <pc:docMk/>
          <pc:sldMk cId="2273643712" sldId="269"/>
        </pc:sldMkLst>
        <pc:spChg chg="mod">
          <ac:chgData name="Armin Schneider" userId="4904bfd93c97bef6" providerId="LiveId" clId="{CCDB026E-3B9E-43F8-9AAE-9BD72540FE10}" dt="2021-11-18T07:32:50.124" v="213" actId="20577"/>
          <ac:spMkLst>
            <pc:docMk/>
            <pc:sldMk cId="2273643712" sldId="269"/>
            <ac:spMk id="2" creationId="{FB35F297-ED7F-4506-9265-FD920F657552}"/>
          </ac:spMkLst>
        </pc:spChg>
        <pc:spChg chg="mod">
          <ac:chgData name="Armin Schneider" userId="4904bfd93c97bef6" providerId="LiveId" clId="{CCDB026E-3B9E-43F8-9AAE-9BD72540FE10}" dt="2021-11-18T07:33:06.450" v="224" actId="20577"/>
          <ac:spMkLst>
            <pc:docMk/>
            <pc:sldMk cId="2273643712" sldId="269"/>
            <ac:spMk id="3" creationId="{C72BC036-0663-41A8-B705-703379457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88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eppenaufgang und Säulen eines majestätischen Stadtgebäudes">
            <a:extLst>
              <a:ext uri="{FF2B5EF4-FFF2-40B4-BE49-F238E27FC236}">
                <a16:creationId xmlns:a16="http://schemas.microsoft.com/office/drawing/2014/main" id="{28AE6A0B-AF20-4530-B0F1-F9ED59921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6" r="1156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2C3EF-CF3F-419E-8AA4-AB05C819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AT" sz="3200" dirty="0">
                <a:solidFill>
                  <a:schemeClr val="bg1"/>
                </a:solidFill>
              </a:rPr>
              <a:t>Zivilrecht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99796-00B6-49B5-B33A-93955FF2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12D0-5EAF-4BD1-8CD6-6274A842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FF7B9-F008-4175-977D-80DF12A8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Mögliche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-Rechtsanwälte, Zeugen, Dolmetscher,</a:t>
            </a:r>
            <a:br>
              <a:rPr lang="de-AT" dirty="0"/>
            </a:br>
            <a:r>
              <a:rPr lang="de-AT" dirty="0"/>
              <a:t>	 Sachverständiger, Schriftführer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Wer trägt die Beweislast: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-In der Regel der Kläger</a:t>
            </a:r>
          </a:p>
        </p:txBody>
      </p:sp>
    </p:spTree>
    <p:extLst>
      <p:ext uri="{BB962C8B-B14F-4D97-AF65-F5344CB8AC3E}">
        <p14:creationId xmlns:p14="http://schemas.microsoft.com/office/powerpoint/2010/main" val="410407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3FBE-46C4-4D76-A775-8A28293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06006-5C60-49C4-BB8D-3E511E1B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de-AT" b="1" dirty="0"/>
              <a:t>Wie endet ein 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-Urteil zugunsten des Klägers fällt</a:t>
            </a:r>
            <a:br>
              <a:rPr lang="de-AT" dirty="0"/>
            </a:br>
            <a:r>
              <a:rPr lang="de-AT" dirty="0"/>
              <a:t>	-Urteil zugunsten des Beklagten fällt</a:t>
            </a:r>
            <a:br>
              <a:rPr lang="de-AT" dirty="0"/>
            </a:br>
            <a:r>
              <a:rPr lang="de-AT" dirty="0"/>
              <a:t>	-Klage wird teilweise stattgegeben</a:t>
            </a:r>
            <a:br>
              <a:rPr lang="de-AT" dirty="0"/>
            </a:br>
            <a:r>
              <a:rPr lang="de-AT" dirty="0"/>
              <a:t>	-Vergleich (Einigung zwischen den Parteien)</a:t>
            </a:r>
          </a:p>
          <a:p>
            <a:pPr marL="0" lvl="0" indent="0">
              <a:lnSpc>
                <a:spcPct val="107000"/>
              </a:lnSpc>
              <a:buNone/>
            </a:pPr>
            <a:endParaRPr lang="de-AT" dirty="0"/>
          </a:p>
          <a:p>
            <a:pPr marL="0" lvl="0" indent="0">
              <a:lnSpc>
                <a:spcPct val="107000"/>
              </a:lnSpc>
              <a:buNone/>
            </a:pPr>
            <a:r>
              <a:rPr lang="de-AT" b="1" dirty="0"/>
              <a:t>Welche Rechtsmittel kann man ergreifen: </a:t>
            </a:r>
            <a:r>
              <a:rPr lang="de-AT" dirty="0"/>
              <a:t>Berufung in die nächste Instanz</a:t>
            </a:r>
          </a:p>
          <a:p>
            <a:pPr marL="0" indent="0">
              <a:buNone/>
            </a:pPr>
            <a:r>
              <a:rPr lang="de-AT" b="1" dirty="0"/>
              <a:t>Wer trägt die Kosten: </a:t>
            </a:r>
            <a:r>
              <a:rPr lang="de-AT" dirty="0"/>
              <a:t>Die Person, die verliert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20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F7E6-83FF-4F0B-B708-DADFAE88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macht das Zivilrecht?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D7BF1-BE22-47D1-BB70-E5D4B378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-Regelt Rechtsverhältnisse der Menschen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-Die Parteien sind gleichgestellt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-Ersterlass eines österreichischen Zivilrechts: 1811</a:t>
            </a:r>
          </a:p>
        </p:txBody>
      </p:sp>
    </p:spTree>
    <p:extLst>
      <p:ext uri="{BB962C8B-B14F-4D97-AF65-F5344CB8AC3E}">
        <p14:creationId xmlns:p14="http://schemas.microsoft.com/office/powerpoint/2010/main" val="20191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F6E7E-D8A2-4CA9-801D-7CC74350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392508" cy="1234440"/>
          </a:xfrm>
        </p:spPr>
        <p:txBody>
          <a:bodyPr/>
          <a:lstStyle/>
          <a:p>
            <a:r>
              <a:rPr lang="de-AT" dirty="0"/>
              <a:t>Wichtige Elemente des Zivilrechts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F6284-2408-4DF8-89D2-0D46D415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708244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-Eigentums- und Besitzrecht</a:t>
            </a:r>
          </a:p>
          <a:p>
            <a:pPr marL="0" indent="0">
              <a:buNone/>
            </a:pPr>
            <a:r>
              <a:rPr lang="de-AT" dirty="0"/>
              <a:t>-Vertragsrecht</a:t>
            </a:r>
          </a:p>
          <a:p>
            <a:pPr marL="0" indent="0">
              <a:buNone/>
            </a:pPr>
            <a:r>
              <a:rPr lang="de-AT" dirty="0"/>
              <a:t>-Schadenersatzrecht</a:t>
            </a:r>
          </a:p>
          <a:p>
            <a:pPr marL="0" indent="0">
              <a:buNone/>
            </a:pPr>
            <a:r>
              <a:rPr lang="de-AT" dirty="0"/>
              <a:t>-Erbrecht</a:t>
            </a:r>
          </a:p>
          <a:p>
            <a:pPr marL="0" indent="0">
              <a:buNone/>
            </a:pPr>
            <a:r>
              <a:rPr lang="de-AT" dirty="0"/>
              <a:t>-Familienrecht</a:t>
            </a:r>
          </a:p>
          <a:p>
            <a:pPr marL="0" indent="0">
              <a:buNone/>
            </a:pPr>
            <a:r>
              <a:rPr lang="de-AT" dirty="0"/>
              <a:t>-Eherecht</a:t>
            </a:r>
          </a:p>
        </p:txBody>
      </p:sp>
    </p:spTree>
    <p:extLst>
      <p:ext uri="{BB962C8B-B14F-4D97-AF65-F5344CB8AC3E}">
        <p14:creationId xmlns:p14="http://schemas.microsoft.com/office/powerpoint/2010/main" val="214771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5765-291E-4EC5-BD04-79067133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Allgemeine Bürgerliche Gesetzbuch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FAD2-42F2-4F83-9913-87B2DF63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3120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-Eines der wichtigsten Bücher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-Präzise und passende Formulierungen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-In drei Teile geteilt</a:t>
            </a:r>
          </a:p>
        </p:txBody>
      </p:sp>
    </p:spTree>
    <p:extLst>
      <p:ext uri="{BB962C8B-B14F-4D97-AF65-F5344CB8AC3E}">
        <p14:creationId xmlns:p14="http://schemas.microsoft.com/office/powerpoint/2010/main" val="38171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33F-F451-4235-8FD6-F66752BA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Allgemeine Bürgerliche Gesetzbuch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8385-877B-4B25-8E10-1C9CCB5D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-Erster Teil: </a:t>
            </a:r>
            <a:r>
              <a:rPr lang="de-DE" dirty="0"/>
              <a:t>Personen- und Familienrecht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-Zweiten Teil: </a:t>
            </a:r>
            <a:r>
              <a:rPr lang="de-DE" dirty="0"/>
              <a:t>Sachenrecht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-Dritte Teil: </a:t>
            </a:r>
            <a:r>
              <a:rPr lang="de-DE" dirty="0"/>
              <a:t>gemeinschaftliche Bestimmungen der Personen- und Sachenrechte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236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CD0CA-D57F-446F-A0ED-A296A250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Zivilverfahrensrecht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FF455-12F9-447D-9AD0-AE06CAB7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Regelt den Ablauf von gerichtlichen Verfahren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Die wichtigsten Regelungen enthalten </a:t>
            </a:r>
            <a:br>
              <a:rPr lang="de-DE" b="1" dirty="0"/>
            </a:br>
            <a:r>
              <a:rPr lang="de-DE" b="1" dirty="0"/>
              <a:t>	</a:t>
            </a:r>
            <a:r>
              <a:rPr lang="de-DE" dirty="0"/>
              <a:t>-Zivilprozessordnung (ZPO)</a:t>
            </a:r>
            <a:br>
              <a:rPr lang="de-DE" dirty="0"/>
            </a:br>
            <a:r>
              <a:rPr lang="de-DE" dirty="0"/>
              <a:t>	-Außerstreitgesetz (</a:t>
            </a:r>
            <a:r>
              <a:rPr lang="de-DE" dirty="0" err="1"/>
              <a:t>AußStrG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-Exekutionsordnung (EO)</a:t>
            </a:r>
            <a:br>
              <a:rPr lang="de-DE" dirty="0"/>
            </a:br>
            <a:r>
              <a:rPr lang="de-DE" dirty="0"/>
              <a:t>	-Insolvenzordnung (IO)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725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07AB-EE99-46B8-875C-4FB5CFF1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568354" cy="1234440"/>
          </a:xfrm>
        </p:spPr>
        <p:txBody>
          <a:bodyPr/>
          <a:lstStyle/>
          <a:p>
            <a:r>
              <a:rPr lang="de-AT" dirty="0"/>
              <a:t>Grundzüge für Zivilverfahren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CDAA2-6BD8-4EAD-B39A-4BE0DBBB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34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Öffentlichkeit der Verhandlung:</a:t>
            </a:r>
            <a:b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-freier Zutritt für Bürger</a:t>
            </a:r>
            <a:endParaRPr lang="de-AT" b="1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Beiderseitiges rechtliches Gehör:</a:t>
            </a:r>
            <a:b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-Die Möglichkeit sich zu äußern</a:t>
            </a:r>
          </a:p>
          <a:p>
            <a:pPr marL="0" indent="0">
              <a:buNone/>
            </a:pP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Kooperationsgrundsatz:</a:t>
            </a:r>
          </a:p>
          <a:p>
            <a:pPr marL="0" indent="0">
              <a:buNone/>
            </a:pP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-Keine Ermittlungen</a:t>
            </a:r>
          </a:p>
        </p:txBody>
      </p:sp>
    </p:spTree>
    <p:extLst>
      <p:ext uri="{BB962C8B-B14F-4D97-AF65-F5344CB8AC3E}">
        <p14:creationId xmlns:p14="http://schemas.microsoft.com/office/powerpoint/2010/main" val="250759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4586-F054-48FF-AF55-CAB94022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A4123-642C-4C58-85C9-192B48A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Rechtsgebiet &amp; Anspruch:</a:t>
            </a:r>
            <a:br>
              <a:rPr lang="de-AT" dirty="0"/>
            </a:br>
            <a:r>
              <a:rPr lang="de-AT" dirty="0"/>
              <a:t>	-Ein Teil des Privatrechts</a:t>
            </a:r>
            <a:br>
              <a:rPr lang="de-AT" dirty="0"/>
            </a:br>
            <a:r>
              <a:rPr lang="de-AT" dirty="0"/>
              <a:t>	-Jede Privatperson</a:t>
            </a:r>
            <a:br>
              <a:rPr lang="de-AT" dirty="0"/>
            </a:br>
            <a:r>
              <a:rPr lang="de-AT" dirty="0"/>
              <a:t>	-Der Anspruch richtet sich (häufig) auf</a:t>
            </a:r>
            <a:br>
              <a:rPr lang="de-AT" dirty="0"/>
            </a:br>
            <a:r>
              <a:rPr lang="de-AT" dirty="0"/>
              <a:t>	 Zahlung eines Geldbetrags</a:t>
            </a:r>
          </a:p>
          <a:p>
            <a:pPr marL="0" indent="0">
              <a:buNone/>
            </a:pPr>
            <a:r>
              <a:rPr lang="de-AT" b="1" dirty="0"/>
              <a:t>Sind Gerichtsverfahren vermeidbar?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-Ja, durch Einigung und Verzicht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010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42B6-1C24-482D-950A-4E6FA60A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E75D4-B9F2-4AC2-8354-7F88F6A6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Auf jeden Fall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-Kläger, Beklagter und Berufsrichter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b="1" dirty="0"/>
              <a:t>Wie wird das Verfahren eingeleitet: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-Klage vom Kläger</a:t>
            </a:r>
            <a:br>
              <a:rPr lang="de-AT" dirty="0"/>
            </a:br>
            <a:r>
              <a:rPr lang="de-AT" dirty="0"/>
              <a:t>	-Klage ist gegen Beklagten</a:t>
            </a:r>
          </a:p>
        </p:txBody>
      </p:sp>
    </p:spTree>
    <p:extLst>
      <p:ext uri="{BB962C8B-B14F-4D97-AF65-F5344CB8AC3E}">
        <p14:creationId xmlns:p14="http://schemas.microsoft.com/office/powerpoint/2010/main" val="71250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Tw Cen MT</vt:lpstr>
      <vt:lpstr>GradientRiseVTI</vt:lpstr>
      <vt:lpstr>Zivilrecht</vt:lpstr>
      <vt:lpstr>Was macht das Zivilrecht?</vt:lpstr>
      <vt:lpstr>Wichtige Elemente des Zivilrechts</vt:lpstr>
      <vt:lpstr>Das Allgemeine Bürgerliche Gesetzbuch</vt:lpstr>
      <vt:lpstr>Das Allgemeine Bürgerliche Gesetzbuch</vt:lpstr>
      <vt:lpstr>Das Zivilverfahrensrecht</vt:lpstr>
      <vt:lpstr>Grundzüge für Zivilverfahren</vt:lpstr>
      <vt:lpstr>Eigenschaften des Zivilrechts</vt:lpstr>
      <vt:lpstr>Eigenschaften des Zivilrechts</vt:lpstr>
      <vt:lpstr>Eigenschaften des Zivilrechts</vt:lpstr>
      <vt:lpstr>Eigenschaften des Zivilrechts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Armin Schneider</dc:creator>
  <cp:lastModifiedBy>Armin Schneider</cp:lastModifiedBy>
  <cp:revision>39</cp:revision>
  <dcterms:created xsi:type="dcterms:W3CDTF">2021-11-17T22:11:21Z</dcterms:created>
  <dcterms:modified xsi:type="dcterms:W3CDTF">2021-11-18T08:23:28Z</dcterms:modified>
</cp:coreProperties>
</file>