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040B7-4227-4686-B1FC-E783FB7DF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517CCA-325C-4FEC-B732-B1EF47E3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551204-8712-4985-9738-C37140CF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8325-9251-4FE9-9829-0440F37E08E9}" type="datetimeFigureOut">
              <a:rPr lang="de-AT" smtClean="0"/>
              <a:t>02.12.2021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F8DB49-5159-461C-8D85-18BBA578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F4C0D4-7A5E-4CB5-93B0-A94F6A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3FB4-F9E0-422E-B04A-1C08020D2BF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575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7ACB0-5AAA-4003-A45D-D7BDF806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D292C5-88C7-460F-A77A-A98667E50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4F3C9-7A1A-4875-9731-83D39601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8325-9251-4FE9-9829-0440F37E08E9}" type="datetimeFigureOut">
              <a:rPr lang="de-AT" smtClean="0"/>
              <a:t>02.12.2021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5BEDBC-E4AC-4855-9097-79445FE8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18AD7-F8EB-4F8D-BD4D-BC0C8EF7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3FB4-F9E0-422E-B04A-1C08020D2BF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5FBA133-1370-431A-9E53-641E5EF64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E1288C-CD37-41D3-89B3-3A78B657D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20AA8-9B37-4DDE-AD71-356F0B78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8325-9251-4FE9-9829-0440F37E08E9}" type="datetimeFigureOut">
              <a:rPr lang="de-AT" smtClean="0"/>
              <a:t>02.12.2021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4818B-0F13-4071-8726-3496B4E9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624807-4513-44F2-B302-7470697D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3FB4-F9E0-422E-B04A-1C08020D2BF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801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2E0D5-1427-42F3-8064-6667D052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E3BCE6-344A-4CE4-8B2B-905EF3A3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F29A84-DC04-4AE3-A3BF-FA2B39B2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8325-9251-4FE9-9829-0440F37E08E9}" type="datetimeFigureOut">
              <a:rPr lang="de-AT" smtClean="0"/>
              <a:t>02.12.2021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534C31-29F6-48F6-9203-7099E5C3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328EB8-695F-45E2-BA07-298D1503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3FB4-F9E0-422E-B04A-1C08020D2BF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801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F132F-FE0F-4544-ABE9-53FB8DE2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9037FF-3A44-492A-8D1C-FA3627454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53EB2-09DF-490F-B06B-FB469183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8325-9251-4FE9-9829-0440F37E08E9}" type="datetimeFigureOut">
              <a:rPr lang="de-AT" smtClean="0"/>
              <a:t>02.12.2021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0A199E-B157-4BFE-A3B8-1850D51C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377F-4AAA-4D6D-9B5F-A4BBE97F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3FB4-F9E0-422E-B04A-1C08020D2BF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188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EDB40-7894-4CD3-BB79-202479AF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ACA4F-C991-4925-91ED-3A1F230BD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C02D92-3806-44DB-9ED6-835C19E0D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8F1C90-26D7-4AC5-B62A-7176E2E5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8325-9251-4FE9-9829-0440F37E08E9}" type="datetimeFigureOut">
              <a:rPr lang="de-AT" smtClean="0"/>
              <a:t>02.12.2021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538A08-1808-4E90-B203-78B12B3C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35477D-355F-4724-8A0D-6E17C3C0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3FB4-F9E0-422E-B04A-1C08020D2BF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248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75A00-BBC0-47E2-895F-923792BA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2BE610-9C5E-4F4A-90B0-FA7D243D8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1B6258-A44D-43E8-AE29-E934EB257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265402-B0F7-4177-B6CC-9A0DCD507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FD2022-C629-4FED-9FE7-47CFB4816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7A690D-169A-4651-9BDC-2A63D796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8325-9251-4FE9-9829-0440F37E08E9}" type="datetimeFigureOut">
              <a:rPr lang="de-AT" smtClean="0"/>
              <a:t>02.12.2021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8CA198-FAD1-4DFA-BA23-2D8E4C3F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C6B45C-7516-48AF-98E2-190F7EA4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3FB4-F9E0-422E-B04A-1C08020D2BF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398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8038C-A773-4DDD-A5E6-32C236AC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67A1A9-18EF-43EE-9864-E7D1D71E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8325-9251-4FE9-9829-0440F37E08E9}" type="datetimeFigureOut">
              <a:rPr lang="de-AT" smtClean="0"/>
              <a:t>02.12.2021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C5A24A-9020-4E4D-A037-C662E02B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801B4D-6723-4880-8224-E7D3C77A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3FB4-F9E0-422E-B04A-1C08020D2BF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13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DD2979-FCEB-44C2-840E-1D2335C5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8325-9251-4FE9-9829-0440F37E08E9}" type="datetimeFigureOut">
              <a:rPr lang="de-AT" smtClean="0"/>
              <a:t>02.12.2021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FD880A-C8F5-4B28-B2E7-F3612368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68C76F-FED9-486C-AACB-2D4424F3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3FB4-F9E0-422E-B04A-1C08020D2BF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085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6FABE-72C1-489F-830B-658A4533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2BB5D3-A63E-476C-B5E6-DB6E8CE74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16477B-6610-4952-B3FB-A40421BED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C09114-0F70-40F8-93F0-A1CB3B49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8325-9251-4FE9-9829-0440F37E08E9}" type="datetimeFigureOut">
              <a:rPr lang="de-AT" smtClean="0"/>
              <a:t>02.12.2021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F32D7C-1593-48DE-AB73-098B6DAF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332102-9ADC-42F8-AEE4-1F50C70D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3FB4-F9E0-422E-B04A-1C08020D2BF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829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3A727-D886-4F19-BB3E-B48ED32F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D393AF-F49D-44CD-BE92-8264C61AB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E0561F-A037-43D8-BC16-AAE6DCA0B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5ABAFA-C205-4DBC-9752-E16C7DE3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8325-9251-4FE9-9829-0440F37E08E9}" type="datetimeFigureOut">
              <a:rPr lang="de-AT" smtClean="0"/>
              <a:t>02.12.2021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092B35-CCF3-4AD2-B734-8965264C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A1C2D-316D-4758-9D9E-5E088A27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3FB4-F9E0-422E-B04A-1C08020D2BF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152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1D68F5-FA8A-44F9-8F04-A69B2774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78A231-6562-43F9-80D5-635ED2BF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A7AADC-542E-44AC-A9AF-60B8BE0FA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28325-9251-4FE9-9829-0440F37E08E9}" type="datetimeFigureOut">
              <a:rPr lang="de-AT" smtClean="0"/>
              <a:t>02.12.2021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3AF40B-95A1-42EF-B805-4A332405B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874825-DD40-42E8-A03B-10CA45959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43FB4-F9E0-422E-B04A-1C08020D2BF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02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eißes Puzzle mit einem roten Stück">
            <a:extLst>
              <a:ext uri="{FF2B5EF4-FFF2-40B4-BE49-F238E27FC236}">
                <a16:creationId xmlns:a16="http://schemas.microsoft.com/office/drawing/2014/main" id="{12908B8D-4DE5-4FD8-B49C-E5D3DC78E0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BD1E843-7886-40B1-9003-597FBECF9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Operationelles Programm Alpenraum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F2B71C-4462-4517-B6A3-81A4C26AA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präsentiert von Schneider Armin</a:t>
            </a:r>
          </a:p>
        </p:txBody>
      </p:sp>
    </p:spTree>
    <p:extLst>
      <p:ext uri="{BB962C8B-B14F-4D97-AF65-F5344CB8AC3E}">
        <p14:creationId xmlns:p14="http://schemas.microsoft.com/office/powerpoint/2010/main" val="1642447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86E403-ECFF-406F-8419-D5B13C3D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de-AT">
                <a:solidFill>
                  <a:schemeClr val="bg1"/>
                </a:solidFill>
              </a:rPr>
              <a:t>Das 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D1FFEA-C8B2-4C07-B9C0-9B178B80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de-AT" sz="2400"/>
              <a:t>Genehmigt am 20. September 2007</a:t>
            </a:r>
          </a:p>
          <a:p>
            <a:endParaRPr lang="de-AT" sz="2400"/>
          </a:p>
          <a:p>
            <a:r>
              <a:rPr lang="de-DE" sz="2400"/>
              <a:t>Deutschland, Frankreich, Italien, Österreich und Slowenien</a:t>
            </a:r>
          </a:p>
          <a:p>
            <a:endParaRPr lang="de-DE" sz="2400"/>
          </a:p>
          <a:p>
            <a:r>
              <a:rPr lang="de-AT" sz="2400"/>
              <a:t>130 Mio. EUR an Fördermittel</a:t>
            </a:r>
          </a:p>
        </p:txBody>
      </p:sp>
    </p:spTree>
    <p:extLst>
      <p:ext uri="{BB962C8B-B14F-4D97-AF65-F5344CB8AC3E}">
        <p14:creationId xmlns:p14="http://schemas.microsoft.com/office/powerpoint/2010/main" val="331097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1A66E7-8384-4B63-BA12-1EB7C55A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de-AT">
                <a:solidFill>
                  <a:schemeClr val="bg1"/>
                </a:solidFill>
              </a:rPr>
              <a:t>Zweck &amp;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97823E-90C0-44BC-9AB0-628A8D1C1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de-AT" sz="2400" b="0" i="0">
                <a:effectLst/>
                <a:latin typeface="Arial" panose="020B0604020202020204" pitchFamily="34" charset="0"/>
              </a:rPr>
              <a:t>Stärkung der Wettbewerbsfähigkeit</a:t>
            </a:r>
          </a:p>
          <a:p>
            <a:endParaRPr lang="de-AT" sz="2400">
              <a:latin typeface="Arial" panose="020B0604020202020204" pitchFamily="34" charset="0"/>
            </a:endParaRPr>
          </a:p>
          <a:p>
            <a:r>
              <a:rPr lang="de-AT" sz="2400"/>
              <a:t>Kooperation um Probleme nachhaltig zu lösen</a:t>
            </a:r>
          </a:p>
        </p:txBody>
      </p:sp>
    </p:spTree>
    <p:extLst>
      <p:ext uri="{BB962C8B-B14F-4D97-AF65-F5344CB8AC3E}">
        <p14:creationId xmlns:p14="http://schemas.microsoft.com/office/powerpoint/2010/main" val="357278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12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Operationelles Programm Alpenraum</vt:lpstr>
      <vt:lpstr>Das Programm</vt:lpstr>
      <vt:lpstr>Zweck &amp; Ziel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Operationelles Programm Alpenraum</dc:title>
  <dc:creator>Armin Schneider</dc:creator>
  <cp:lastModifiedBy>Armin Schneider</cp:lastModifiedBy>
  <cp:revision>3</cp:revision>
  <dcterms:created xsi:type="dcterms:W3CDTF">2021-12-02T14:57:16Z</dcterms:created>
  <dcterms:modified xsi:type="dcterms:W3CDTF">2021-12-02T15:13:54Z</dcterms:modified>
</cp:coreProperties>
</file>