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5" r:id="rId7"/>
    <p:sldId id="263" r:id="rId8"/>
    <p:sldId id="264" r:id="rId9"/>
    <p:sldId id="261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91338F-C7CE-4EA7-8B8B-D60A9BFD734C}" v="15" dt="2022-04-28T12:22:38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in Schneider" userId="4904bfd93c97bef6" providerId="LiveId" clId="{D691338F-C7CE-4EA7-8B8B-D60A9BFD734C}"/>
    <pc:docChg chg="undo custSel addSld delSld modSld">
      <pc:chgData name="Armin Schneider" userId="4904bfd93c97bef6" providerId="LiveId" clId="{D691338F-C7CE-4EA7-8B8B-D60A9BFD734C}" dt="2022-04-28T12:22:38.356" v="188"/>
      <pc:docMkLst>
        <pc:docMk/>
      </pc:docMkLst>
      <pc:sldChg chg="modTransition">
        <pc:chgData name="Armin Schneider" userId="4904bfd93c97bef6" providerId="LiveId" clId="{D691338F-C7CE-4EA7-8B8B-D60A9BFD734C}" dt="2022-04-28T12:20:22.124" v="168"/>
        <pc:sldMkLst>
          <pc:docMk/>
          <pc:sldMk cId="585169885" sldId="258"/>
        </pc:sldMkLst>
      </pc:sldChg>
      <pc:sldChg chg="modTransition">
        <pc:chgData name="Armin Schneider" userId="4904bfd93c97bef6" providerId="LiveId" clId="{D691338F-C7CE-4EA7-8B8B-D60A9BFD734C}" dt="2022-04-28T12:20:23.676" v="169"/>
        <pc:sldMkLst>
          <pc:docMk/>
          <pc:sldMk cId="1077364769" sldId="259"/>
        </pc:sldMkLst>
      </pc:sldChg>
      <pc:sldChg chg="modTransition">
        <pc:chgData name="Armin Schneider" userId="4904bfd93c97bef6" providerId="LiveId" clId="{D691338F-C7CE-4EA7-8B8B-D60A9BFD734C}" dt="2022-04-28T12:20:29.070" v="170"/>
        <pc:sldMkLst>
          <pc:docMk/>
          <pc:sldMk cId="596819431" sldId="260"/>
        </pc:sldMkLst>
      </pc:sldChg>
      <pc:sldChg chg="modSp mod modTransition modAnim">
        <pc:chgData name="Armin Schneider" userId="4904bfd93c97bef6" providerId="LiveId" clId="{D691338F-C7CE-4EA7-8B8B-D60A9BFD734C}" dt="2022-04-28T12:22:38.356" v="188"/>
        <pc:sldMkLst>
          <pc:docMk/>
          <pc:sldMk cId="205253280" sldId="261"/>
        </pc:sldMkLst>
        <pc:spChg chg="mod">
          <ac:chgData name="Armin Schneider" userId="4904bfd93c97bef6" providerId="LiveId" clId="{D691338F-C7CE-4EA7-8B8B-D60A9BFD734C}" dt="2022-04-28T11:55:30.487" v="119" actId="20577"/>
          <ac:spMkLst>
            <pc:docMk/>
            <pc:sldMk cId="205253280" sldId="261"/>
            <ac:spMk id="3" creationId="{BA4D6F1F-6056-4D1F-9E5D-32D6BBFEC5F2}"/>
          </ac:spMkLst>
        </pc:spChg>
      </pc:sldChg>
      <pc:sldChg chg="addSp modSp mod modTransition setBg">
        <pc:chgData name="Armin Schneider" userId="4904bfd93c97bef6" providerId="LiveId" clId="{D691338F-C7CE-4EA7-8B8B-D60A9BFD734C}" dt="2022-04-28T12:20:31.281" v="171"/>
        <pc:sldMkLst>
          <pc:docMk/>
          <pc:sldMk cId="3654897770" sldId="262"/>
        </pc:sldMkLst>
        <pc:spChg chg="mod">
          <ac:chgData name="Armin Schneider" userId="4904bfd93c97bef6" providerId="LiveId" clId="{D691338F-C7CE-4EA7-8B8B-D60A9BFD734C}" dt="2022-04-28T11:18:19.184" v="0" actId="26606"/>
          <ac:spMkLst>
            <pc:docMk/>
            <pc:sldMk cId="3654897770" sldId="262"/>
            <ac:spMk id="2" creationId="{5BECC04F-754F-4F0E-BF17-A241C015A115}"/>
          </ac:spMkLst>
        </pc:spChg>
        <pc:spChg chg="mod">
          <ac:chgData name="Armin Schneider" userId="4904bfd93c97bef6" providerId="LiveId" clId="{D691338F-C7CE-4EA7-8B8B-D60A9BFD734C}" dt="2022-04-28T11:18:19.184" v="0" actId="26606"/>
          <ac:spMkLst>
            <pc:docMk/>
            <pc:sldMk cId="3654897770" sldId="262"/>
            <ac:spMk id="3" creationId="{FDE0414B-F1C9-4167-B415-D51EF1560683}"/>
          </ac:spMkLst>
        </pc:spChg>
        <pc:picChg chg="mod">
          <ac:chgData name="Armin Schneider" userId="4904bfd93c97bef6" providerId="LiveId" clId="{D691338F-C7CE-4EA7-8B8B-D60A9BFD734C}" dt="2022-04-28T11:18:19.184" v="0" actId="26606"/>
          <ac:picMkLst>
            <pc:docMk/>
            <pc:sldMk cId="3654897770" sldId="262"/>
            <ac:picMk id="1026" creationId="{6E07F44D-13FF-4E24-9631-1959C3D4DD54}"/>
          </ac:picMkLst>
        </pc:picChg>
        <pc:cxnChg chg="add">
          <ac:chgData name="Armin Schneider" userId="4904bfd93c97bef6" providerId="LiveId" clId="{D691338F-C7CE-4EA7-8B8B-D60A9BFD734C}" dt="2022-04-28T11:18:19.184" v="0" actId="26606"/>
          <ac:cxnSpMkLst>
            <pc:docMk/>
            <pc:sldMk cId="3654897770" sldId="262"/>
            <ac:cxnSpMk id="71" creationId="{A7F400EE-A8A5-48AF-B4D6-291B52C6F0B0}"/>
          </ac:cxnSpMkLst>
        </pc:cxnChg>
      </pc:sldChg>
      <pc:sldChg chg="addSp modSp mod modTransition setBg">
        <pc:chgData name="Armin Schneider" userId="4904bfd93c97bef6" providerId="LiveId" clId="{D691338F-C7CE-4EA7-8B8B-D60A9BFD734C}" dt="2022-04-28T12:20:37.757" v="173"/>
        <pc:sldMkLst>
          <pc:docMk/>
          <pc:sldMk cId="390777285" sldId="263"/>
        </pc:sldMkLst>
        <pc:spChg chg="mod">
          <ac:chgData name="Armin Schneider" userId="4904bfd93c97bef6" providerId="LiveId" clId="{D691338F-C7CE-4EA7-8B8B-D60A9BFD734C}" dt="2022-04-28T11:18:52.869" v="2" actId="26606"/>
          <ac:spMkLst>
            <pc:docMk/>
            <pc:sldMk cId="390777285" sldId="263"/>
            <ac:spMk id="2" creationId="{5BECC04F-754F-4F0E-BF17-A241C015A115}"/>
          </ac:spMkLst>
        </pc:spChg>
        <pc:spChg chg="mod ord">
          <ac:chgData name="Armin Schneider" userId="4904bfd93c97bef6" providerId="LiveId" clId="{D691338F-C7CE-4EA7-8B8B-D60A9BFD734C}" dt="2022-04-28T11:50:04.444" v="117" actId="20577"/>
          <ac:spMkLst>
            <pc:docMk/>
            <pc:sldMk cId="390777285" sldId="263"/>
            <ac:spMk id="3" creationId="{FDE0414B-F1C9-4167-B415-D51EF1560683}"/>
          </ac:spMkLst>
        </pc:spChg>
        <pc:picChg chg="mod">
          <ac:chgData name="Armin Schneider" userId="4904bfd93c97bef6" providerId="LiveId" clId="{D691338F-C7CE-4EA7-8B8B-D60A9BFD734C}" dt="2022-04-28T11:18:52.869" v="2" actId="26606"/>
          <ac:picMkLst>
            <pc:docMk/>
            <pc:sldMk cId="390777285" sldId="263"/>
            <ac:picMk id="1028" creationId="{299114A5-26A7-4490-956E-0C509D1529F5}"/>
          </ac:picMkLst>
        </pc:picChg>
        <pc:cxnChg chg="add">
          <ac:chgData name="Armin Schneider" userId="4904bfd93c97bef6" providerId="LiveId" clId="{D691338F-C7CE-4EA7-8B8B-D60A9BFD734C}" dt="2022-04-28T11:18:52.869" v="2" actId="26606"/>
          <ac:cxnSpMkLst>
            <pc:docMk/>
            <pc:sldMk cId="390777285" sldId="263"/>
            <ac:cxnSpMk id="73" creationId="{39B7FDC9-F0CE-43A7-9F2A-83DD09DC3453}"/>
          </ac:cxnSpMkLst>
        </pc:cxnChg>
      </pc:sldChg>
      <pc:sldChg chg="addSp modSp mod modTransition setBg">
        <pc:chgData name="Armin Schneider" userId="4904bfd93c97bef6" providerId="LiveId" clId="{D691338F-C7CE-4EA7-8B8B-D60A9BFD734C}" dt="2022-04-28T12:20:39.984" v="174"/>
        <pc:sldMkLst>
          <pc:docMk/>
          <pc:sldMk cId="4101754186" sldId="264"/>
        </pc:sldMkLst>
        <pc:spChg chg="mod">
          <ac:chgData name="Armin Schneider" userId="4904bfd93c97bef6" providerId="LiveId" clId="{D691338F-C7CE-4EA7-8B8B-D60A9BFD734C}" dt="2022-04-28T11:19:13.653" v="3" actId="26606"/>
          <ac:spMkLst>
            <pc:docMk/>
            <pc:sldMk cId="4101754186" sldId="264"/>
            <ac:spMk id="2" creationId="{5BECC04F-754F-4F0E-BF17-A241C015A115}"/>
          </ac:spMkLst>
        </pc:spChg>
        <pc:spChg chg="mod ord">
          <ac:chgData name="Armin Schneider" userId="4904bfd93c97bef6" providerId="LiveId" clId="{D691338F-C7CE-4EA7-8B8B-D60A9BFD734C}" dt="2022-04-28T11:19:13.653" v="3" actId="26606"/>
          <ac:spMkLst>
            <pc:docMk/>
            <pc:sldMk cId="4101754186" sldId="264"/>
            <ac:spMk id="3" creationId="{FDE0414B-F1C9-4167-B415-D51EF1560683}"/>
          </ac:spMkLst>
        </pc:spChg>
        <pc:picChg chg="mod">
          <ac:chgData name="Armin Schneider" userId="4904bfd93c97bef6" providerId="LiveId" clId="{D691338F-C7CE-4EA7-8B8B-D60A9BFD734C}" dt="2022-04-28T11:19:13.653" v="3" actId="26606"/>
          <ac:picMkLst>
            <pc:docMk/>
            <pc:sldMk cId="4101754186" sldId="264"/>
            <ac:picMk id="2052" creationId="{53A6928B-0743-4E9F-8484-7795D07A3A9D}"/>
          </ac:picMkLst>
        </pc:picChg>
        <pc:cxnChg chg="add">
          <ac:chgData name="Armin Schneider" userId="4904bfd93c97bef6" providerId="LiveId" clId="{D691338F-C7CE-4EA7-8B8B-D60A9BFD734C}" dt="2022-04-28T11:19:13.653" v="3" actId="26606"/>
          <ac:cxnSpMkLst>
            <pc:docMk/>
            <pc:sldMk cId="4101754186" sldId="264"/>
            <ac:cxnSpMk id="73" creationId="{39B7FDC9-F0CE-43A7-9F2A-83DD09DC3453}"/>
          </ac:cxnSpMkLst>
        </pc:cxnChg>
      </pc:sldChg>
      <pc:sldChg chg="addSp modSp mod modTransition setBg">
        <pc:chgData name="Armin Schneider" userId="4904bfd93c97bef6" providerId="LiveId" clId="{D691338F-C7CE-4EA7-8B8B-D60A9BFD734C}" dt="2022-04-28T12:20:34.825" v="172"/>
        <pc:sldMkLst>
          <pc:docMk/>
          <pc:sldMk cId="2360383175" sldId="265"/>
        </pc:sldMkLst>
        <pc:spChg chg="mod">
          <ac:chgData name="Armin Schneider" userId="4904bfd93c97bef6" providerId="LiveId" clId="{D691338F-C7CE-4EA7-8B8B-D60A9BFD734C}" dt="2022-04-28T11:18:22.414" v="1" actId="26606"/>
          <ac:spMkLst>
            <pc:docMk/>
            <pc:sldMk cId="2360383175" sldId="265"/>
            <ac:spMk id="2" creationId="{1A29BB53-A48C-49AD-9A5E-ED2CBCCFF146}"/>
          </ac:spMkLst>
        </pc:spChg>
        <pc:spChg chg="mod">
          <ac:chgData name="Armin Schneider" userId="4904bfd93c97bef6" providerId="LiveId" clId="{D691338F-C7CE-4EA7-8B8B-D60A9BFD734C}" dt="2022-04-28T11:18:22.414" v="1" actId="26606"/>
          <ac:spMkLst>
            <pc:docMk/>
            <pc:sldMk cId="2360383175" sldId="265"/>
            <ac:spMk id="3" creationId="{CC74BB8E-EFC7-4328-AB53-80D862DBE2AD}"/>
          </ac:spMkLst>
        </pc:spChg>
        <pc:picChg chg="mod">
          <ac:chgData name="Armin Schneider" userId="4904bfd93c97bef6" providerId="LiveId" clId="{D691338F-C7CE-4EA7-8B8B-D60A9BFD734C}" dt="2022-04-28T11:18:22.414" v="1" actId="26606"/>
          <ac:picMkLst>
            <pc:docMk/>
            <pc:sldMk cId="2360383175" sldId="265"/>
            <ac:picMk id="2050" creationId="{5ED160CF-A7C4-41DA-91D4-A80FF074E7D2}"/>
          </ac:picMkLst>
        </pc:picChg>
        <pc:cxnChg chg="add">
          <ac:chgData name="Armin Schneider" userId="4904bfd93c97bef6" providerId="LiveId" clId="{D691338F-C7CE-4EA7-8B8B-D60A9BFD734C}" dt="2022-04-28T11:18:22.414" v="1" actId="26606"/>
          <ac:cxnSpMkLst>
            <pc:docMk/>
            <pc:sldMk cId="2360383175" sldId="265"/>
            <ac:cxnSpMk id="71" creationId="{A7F400EE-A8A5-48AF-B4D6-291B52C6F0B0}"/>
          </ac:cxnSpMkLst>
        </pc:cxnChg>
      </pc:sldChg>
      <pc:sldChg chg="addSp delSp modSp mod modTransition setBg">
        <pc:chgData name="Armin Schneider" userId="4904bfd93c97bef6" providerId="LiveId" clId="{D691338F-C7CE-4EA7-8B8B-D60A9BFD734C}" dt="2022-04-28T12:21:54.025" v="186" actId="27309"/>
        <pc:sldMkLst>
          <pc:docMk/>
          <pc:sldMk cId="625097886" sldId="266"/>
        </pc:sldMkLst>
        <pc:spChg chg="mod">
          <ac:chgData name="Armin Schneider" userId="4904bfd93c97bef6" providerId="LiveId" clId="{D691338F-C7CE-4EA7-8B8B-D60A9BFD734C}" dt="2022-04-28T11:19:26.392" v="4" actId="26606"/>
          <ac:spMkLst>
            <pc:docMk/>
            <pc:sldMk cId="625097886" sldId="266"/>
            <ac:spMk id="2" creationId="{67198428-2DF1-4BBB-95CF-276B6E23098C}"/>
          </ac:spMkLst>
        </pc:spChg>
        <pc:spChg chg="mod">
          <ac:chgData name="Armin Schneider" userId="4904bfd93c97bef6" providerId="LiveId" clId="{D691338F-C7CE-4EA7-8B8B-D60A9BFD734C}" dt="2022-04-28T11:58:24.270" v="167" actId="20577"/>
          <ac:spMkLst>
            <pc:docMk/>
            <pc:sldMk cId="625097886" sldId="266"/>
            <ac:spMk id="3" creationId="{6A682ED0-0059-4F9A-9185-BDE917302BCB}"/>
          </ac:spMkLst>
        </pc:spChg>
        <pc:graphicFrameChg chg="add del mod modGraphic">
          <ac:chgData name="Armin Schneider" userId="4904bfd93c97bef6" providerId="LiveId" clId="{D691338F-C7CE-4EA7-8B8B-D60A9BFD734C}" dt="2022-04-28T12:21:54.025" v="186" actId="27309"/>
          <ac:graphicFrameMkLst>
            <pc:docMk/>
            <pc:sldMk cId="625097886" sldId="266"/>
            <ac:graphicFrameMk id="6" creationId="{13E21BF9-4338-41E3-8E48-C165312A4C0D}"/>
          </ac:graphicFrameMkLst>
        </pc:graphicFrameChg>
        <pc:picChg chg="add">
          <ac:chgData name="Armin Schneider" userId="4904bfd93c97bef6" providerId="LiveId" clId="{D691338F-C7CE-4EA7-8B8B-D60A9BFD734C}" dt="2022-04-28T11:19:26.392" v="4" actId="26606"/>
          <ac:picMkLst>
            <pc:docMk/>
            <pc:sldMk cId="625097886" sldId="266"/>
            <ac:picMk id="5" creationId="{47511F8F-4B29-425B-3EED-E0AC634F3FB0}"/>
          </ac:picMkLst>
        </pc:picChg>
        <pc:cxnChg chg="add">
          <ac:chgData name="Armin Schneider" userId="4904bfd93c97bef6" providerId="LiveId" clId="{D691338F-C7CE-4EA7-8B8B-D60A9BFD734C}" dt="2022-04-28T11:19:26.392" v="4" actId="26606"/>
          <ac:cxnSpMkLst>
            <pc:docMk/>
            <pc:sldMk cId="625097886" sldId="266"/>
            <ac:cxnSpMk id="9" creationId="{A7F400EE-A8A5-48AF-B4D6-291B52C6F0B0}"/>
          </ac:cxnSpMkLst>
        </pc:cxnChg>
      </pc:sldChg>
      <pc:sldChg chg="addSp delSp modSp new mod modTransition setBg">
        <pc:chgData name="Armin Schneider" userId="4904bfd93c97bef6" providerId="LiveId" clId="{D691338F-C7CE-4EA7-8B8B-D60A9BFD734C}" dt="2022-04-28T12:20:53.731" v="179"/>
        <pc:sldMkLst>
          <pc:docMk/>
          <pc:sldMk cId="3878981520" sldId="267"/>
        </pc:sldMkLst>
        <pc:spChg chg="mod">
          <ac:chgData name="Armin Schneider" userId="4904bfd93c97bef6" providerId="LiveId" clId="{D691338F-C7CE-4EA7-8B8B-D60A9BFD734C}" dt="2022-04-28T11:23:03.078" v="56" actId="20577"/>
          <ac:spMkLst>
            <pc:docMk/>
            <pc:sldMk cId="3878981520" sldId="267"/>
            <ac:spMk id="2" creationId="{B14F09BB-D119-4DB2-94E7-FD28648BD6FC}"/>
          </ac:spMkLst>
        </pc:spChg>
        <pc:spChg chg="del">
          <ac:chgData name="Armin Schneider" userId="4904bfd93c97bef6" providerId="LiveId" clId="{D691338F-C7CE-4EA7-8B8B-D60A9BFD734C}" dt="2022-04-28T11:22:49.085" v="54" actId="26606"/>
          <ac:spMkLst>
            <pc:docMk/>
            <pc:sldMk cId="3878981520" sldId="267"/>
            <ac:spMk id="3" creationId="{58FD82D4-746A-415D-BBE2-829DEBECDD3F}"/>
          </ac:spMkLst>
        </pc:spChg>
        <pc:spChg chg="add">
          <ac:chgData name="Armin Schneider" userId="4904bfd93c97bef6" providerId="LiveId" clId="{D691338F-C7CE-4EA7-8B8B-D60A9BFD734C}" dt="2022-04-28T11:22:49.085" v="54" actId="26606"/>
          <ac:spMkLst>
            <pc:docMk/>
            <pc:sldMk cId="3878981520" sldId="267"/>
            <ac:spMk id="10" creationId="{A3363022-C969-41E9-8EB2-E4C94908C1FA}"/>
          </ac:spMkLst>
        </pc:spChg>
        <pc:spChg chg="add">
          <ac:chgData name="Armin Schneider" userId="4904bfd93c97bef6" providerId="LiveId" clId="{D691338F-C7CE-4EA7-8B8B-D60A9BFD734C}" dt="2022-04-28T11:22:49.085" v="54" actId="26606"/>
          <ac:spMkLst>
            <pc:docMk/>
            <pc:sldMk cId="3878981520" sldId="267"/>
            <ac:spMk id="12" creationId="{8D1AD6B3-BE88-4CEB-BA17-790657CC4729}"/>
          </ac:spMkLst>
        </pc:spChg>
        <pc:grpChg chg="add">
          <ac:chgData name="Armin Schneider" userId="4904bfd93c97bef6" providerId="LiveId" clId="{D691338F-C7CE-4EA7-8B8B-D60A9BFD734C}" dt="2022-04-28T11:22:49.085" v="54" actId="26606"/>
          <ac:grpSpMkLst>
            <pc:docMk/>
            <pc:sldMk cId="3878981520" sldId="267"/>
            <ac:grpSpMk id="14" creationId="{89D1390B-7E13-4B4F-9CB2-391063412E54}"/>
          </ac:grpSpMkLst>
        </pc:grpChg>
        <pc:picChg chg="add">
          <ac:chgData name="Armin Schneider" userId="4904bfd93c97bef6" providerId="LiveId" clId="{D691338F-C7CE-4EA7-8B8B-D60A9BFD734C}" dt="2022-04-28T11:22:49.085" v="54" actId="26606"/>
          <ac:picMkLst>
            <pc:docMk/>
            <pc:sldMk cId="3878981520" sldId="267"/>
            <ac:picMk id="7" creationId="{71C9EE42-53E8-34BF-3031-5E78FAC3591D}"/>
          </ac:picMkLst>
        </pc:picChg>
      </pc:sldChg>
      <pc:sldChg chg="new del">
        <pc:chgData name="Armin Schneider" userId="4904bfd93c97bef6" providerId="LiveId" clId="{D691338F-C7CE-4EA7-8B8B-D60A9BFD734C}" dt="2022-04-28T11:39:46.800" v="58" actId="680"/>
        <pc:sldMkLst>
          <pc:docMk/>
          <pc:sldMk cId="2442700523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69C2C-70A8-43B2-B2E6-06FAAF96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1328D2-F7A4-4C98-B6BC-3C5B7D104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76501C-A71A-4CBA-9FDD-6A557899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301F-598B-4CC9-858A-710F04DDF176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2342A-04C5-4FC4-BD4B-C0F8300E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47DAC3-375E-468D-B48E-346AA7C9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7A8F-271B-490E-9BAA-3F34629EF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89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51AD5-A808-4867-B8BD-6A99B2F1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06C385-843B-4C03-967A-94F79E75F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66DA54-9A9A-4F60-B34A-A1F29CBCC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301F-598B-4CC9-858A-710F04DDF176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62C8CD-F7FB-426A-8DEB-B6973F0C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B5E114-C5A4-4D51-A741-3DADB720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7A8F-271B-490E-9BAA-3F34629EF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64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71400CB-2B0A-4A0F-9C19-4557CE29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A2E5BE-8A21-4A59-B225-105F5F937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57D3E-0913-470C-B1FA-CDC3BF88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301F-598B-4CC9-858A-710F04DDF176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D1382A-77F0-4BF7-A589-D728F3A3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A8A30B-F07A-4C04-BF82-7D3982C7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7A8F-271B-490E-9BAA-3F34629EF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44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94817-9DF0-40B4-8190-31588CA7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47B778-C59E-460E-8084-EBE2F2BF9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C454CA-B970-43DB-B860-407F274D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301F-598B-4CC9-858A-710F04DDF176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97DA5E-B179-45D0-8CF2-525C8424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52990D-3DAF-4C12-95D5-32C42689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7A8F-271B-490E-9BAA-3F34629EF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90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3646C-0FA2-451C-9843-155955B24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31F5BA-4027-4A1D-AAF5-1AE231E56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B7B9F8-81D6-44A7-809E-73447821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301F-598B-4CC9-858A-710F04DDF176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D0FF82-A561-4F67-9D0D-A0390721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3C7FAB-8AD6-41B5-9590-99E8151D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7A8F-271B-490E-9BAA-3F34629EF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50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24800-2BA4-4AB7-A305-A8702B0B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EEE52D-C26A-4594-B12F-09DBF4E04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B05120-817B-4AE0-BE80-68223A82D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762D3F-6727-44FE-AD83-C28A29EF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301F-598B-4CC9-858A-710F04DDF176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ABEDBA-557B-4542-AE16-3E8CF649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44A089-12AC-4BAB-8365-37B670F7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7A8F-271B-490E-9BAA-3F34629EF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92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5E506-25CF-42A1-B578-F76C4E73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427018-007F-47F2-ACFA-CEC602822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20A399-6B91-4F7B-9007-2363116A2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B502F75-F056-4593-8E65-F7D4CEDAD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2EB0466-BB66-4B5B-B589-5AFAC22F8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6ED58D-0B7E-4BF8-B2F0-E2C823E9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301F-598B-4CC9-858A-710F04DDF176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2714BB-82D4-4077-9066-5E97FAD3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8888D0-FA2A-413F-B7D1-4F4D1283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7A8F-271B-490E-9BAA-3F34629EF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54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21238-0CFF-497D-9760-ADADDDD6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67DC82-269E-4B4A-B529-64A21768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301F-598B-4CC9-858A-710F04DDF176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499AC4-11B2-40E9-AA73-361B5844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0CE7F4-9403-4581-8186-B08AF1EC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7A8F-271B-490E-9BAA-3F34629EF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63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232A42-729E-49EB-9CC0-15CB1B18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301F-598B-4CC9-858A-710F04DDF176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BB4138A-68F5-4A9D-A237-D609F899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2BFB05-D46D-4D64-B4DB-DD0C05BB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7A8F-271B-490E-9BAA-3F34629EF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15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0FF63-8C0B-48F4-ACEC-917EB4AC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5B99B-3245-4640-87E2-1A0EE8911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12E116-0151-4253-9F1D-DBCF1D29B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785F56-5FA1-4153-A4EF-F0090BE7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301F-598B-4CC9-858A-710F04DDF176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A8E0B0-7561-4494-9A48-5A96269A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C5B96D-B0A1-426F-B664-DAAE26F7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7A8F-271B-490E-9BAA-3F34629EF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74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5D0AD-E7E6-4478-B598-3C062265B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01E18E8-F32D-43F7-BDD7-1261A3513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337B3E-083E-4AA2-899B-53BCEC4B5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4E7DAB-C3B9-4EEC-9F25-67B69C6E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301F-598B-4CC9-858A-710F04DDF176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5A6384-2C84-49DE-A249-A2D7BB81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6BFD10-9BA9-4398-ABA7-7E50EE9E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7A8F-271B-490E-9BAA-3F34629EF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5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35A45CA-63F3-4522-8AB6-30201DD0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881901-D9E8-4AAC-A542-D3E331828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D1CAC1-EDE5-4927-BA1E-198AA35B6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2301F-598B-4CC9-858A-710F04DDF176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3C9A04-2374-471F-A142-91CC7C60E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66A8CE-4B0E-48D6-836E-8ACA292BE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47A8F-271B-490E-9BAA-3F34629EF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74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E2EC9-1D64-4545-9170-6D6797D07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GB" sz="5400"/>
              <a:t>Human 2.0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3EF75D-D2C3-4A98-B473-C5B45BDCD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GB" sz="2000"/>
              <a:t>presented by Armin Schneider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1121D0F1-DE6E-16E4-5B64-3FB399615D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63" r="7473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4143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8428-2DF1-4BBB-95CF-276B6E23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de-AT" dirty="0" err="1"/>
              <a:t>What‘s</a:t>
            </a:r>
            <a:r>
              <a:rPr lang="de-AT" dirty="0"/>
              <a:t> </a:t>
            </a:r>
            <a:r>
              <a:rPr lang="de-AT" dirty="0" err="1"/>
              <a:t>already</a:t>
            </a:r>
            <a:r>
              <a:rPr lang="de-AT" dirty="0"/>
              <a:t> </a:t>
            </a:r>
            <a:r>
              <a:rPr lang="de-AT" dirty="0" err="1"/>
              <a:t>here</a:t>
            </a:r>
            <a:r>
              <a:rPr lang="de-AT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82ED0-0059-4F9A-9185-BDE917302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de-AT" sz="2000" dirty="0"/>
              <a:t>Microchips </a:t>
            </a:r>
            <a:r>
              <a:rPr lang="de-AT" sz="2000" dirty="0" err="1"/>
              <a:t>under</a:t>
            </a:r>
            <a:r>
              <a:rPr lang="de-AT" sz="2000" dirty="0"/>
              <a:t> </a:t>
            </a:r>
            <a:r>
              <a:rPr lang="de-AT" sz="2000" dirty="0" err="1"/>
              <a:t>the</a:t>
            </a:r>
            <a:r>
              <a:rPr lang="de-AT" sz="2000" dirty="0"/>
              <a:t> </a:t>
            </a:r>
            <a:r>
              <a:rPr lang="de-AT" sz="2000" dirty="0" err="1"/>
              <a:t>skin</a:t>
            </a:r>
            <a:endParaRPr lang="de-AT" sz="2000" dirty="0"/>
          </a:p>
          <a:p>
            <a:endParaRPr lang="de-AT" sz="2000" dirty="0"/>
          </a:p>
          <a:p>
            <a:r>
              <a:rPr lang="de-AT" sz="2000" dirty="0"/>
              <a:t>Soon Elon Musks „</a:t>
            </a:r>
            <a:r>
              <a:rPr lang="de-AT" sz="2000" dirty="0" err="1"/>
              <a:t>Neuralink</a:t>
            </a:r>
            <a:r>
              <a:rPr lang="de-AT" sz="2000" dirty="0"/>
              <a:t>“</a:t>
            </a:r>
          </a:p>
          <a:p>
            <a:endParaRPr lang="de-AT" sz="2000" dirty="0"/>
          </a:p>
          <a:p>
            <a:r>
              <a:rPr lang="de-AT" sz="2000" dirty="0"/>
              <a:t>Brain </a:t>
            </a:r>
            <a:r>
              <a:rPr lang="de-AT" sz="2000" dirty="0" err="1"/>
              <a:t>controlled</a:t>
            </a:r>
            <a:r>
              <a:rPr lang="de-AT" sz="2000" dirty="0"/>
              <a:t> </a:t>
            </a:r>
            <a:r>
              <a:rPr lang="de-AT" sz="2000" dirty="0" err="1"/>
              <a:t>prosthesis</a:t>
            </a:r>
            <a:endParaRPr lang="de-AT" sz="2000" dirty="0"/>
          </a:p>
        </p:txBody>
      </p:sp>
      <p:pic>
        <p:nvPicPr>
          <p:cNvPr id="5" name="Picture 4" descr="Close-up of circuit board">
            <a:extLst>
              <a:ext uri="{FF2B5EF4-FFF2-40B4-BE49-F238E27FC236}">
                <a16:creationId xmlns:a16="http://schemas.microsoft.com/office/drawing/2014/main" id="{47511F8F-4B29-425B-3EED-E0AC634F3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52" r="6029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9559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09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F09BB-D119-4DB2-94E7-FD28648BD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71C9EE42-53E8-34BF-3031-5E78FAC35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898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17B392-7E91-4363-AC51-262119A2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D386A1-5CD3-477F-97EF-3B45A6E8C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GB" sz="2000" dirty="0"/>
              <a:t>Who is </a:t>
            </a:r>
            <a:r>
              <a:rPr lang="en-GB" sz="2000" b="0" i="1" dirty="0">
                <a:effectLst/>
                <a:latin typeface="Linux Libertine"/>
              </a:rPr>
              <a:t>Ray Kurzweil?</a:t>
            </a:r>
          </a:p>
          <a:p>
            <a:endParaRPr lang="en-GB" sz="2000" i="1" dirty="0">
              <a:latin typeface="Linux Libertine"/>
            </a:endParaRPr>
          </a:p>
          <a:p>
            <a:r>
              <a:rPr lang="en-GB" sz="2000" dirty="0"/>
              <a:t>Are we merging with technology?</a:t>
            </a:r>
          </a:p>
          <a:p>
            <a:endParaRPr lang="en-GB" sz="2000" dirty="0"/>
          </a:p>
          <a:p>
            <a:r>
              <a:rPr lang="en-GB" sz="2000" dirty="0"/>
              <a:t>Possible downsides?</a:t>
            </a:r>
          </a:p>
          <a:p>
            <a:endParaRPr lang="en-GB" sz="2000" dirty="0"/>
          </a:p>
          <a:p>
            <a:r>
              <a:rPr lang="en-GB" sz="2000" dirty="0"/>
              <a:t>What are we already using?</a:t>
            </a:r>
          </a:p>
          <a:p>
            <a:endParaRPr lang="en-GB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90EDCDC-102A-4764-903D-A16891693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29" r="2056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8516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ED489-7A5B-4639-8187-7DA61437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Ray Kurzweil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2CAE73-D034-4B52-BBE1-ECBB4039A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Born in: February 12, 1948 (age 74)</a:t>
            </a:r>
          </a:p>
          <a:p>
            <a:endParaRPr lang="en-GB" dirty="0"/>
          </a:p>
          <a:p>
            <a:r>
              <a:rPr lang="en-GB" dirty="0"/>
              <a:t>Inventions:</a:t>
            </a:r>
          </a:p>
          <a:p>
            <a:pPr lvl="1"/>
            <a:r>
              <a:rPr lang="en-GB" dirty="0"/>
              <a:t>optical character recognition</a:t>
            </a:r>
          </a:p>
          <a:p>
            <a:pPr lvl="1"/>
            <a:r>
              <a:rPr lang="en-GB" dirty="0"/>
              <a:t>speech recognition</a:t>
            </a:r>
          </a:p>
          <a:p>
            <a:pPr lvl="1"/>
            <a:endParaRPr lang="en-GB" dirty="0"/>
          </a:p>
          <a:p>
            <a:r>
              <a:rPr lang="en-GB" dirty="0"/>
              <a:t>Books:</a:t>
            </a:r>
          </a:p>
          <a:p>
            <a:pPr lvl="1"/>
            <a:r>
              <a:rPr lang="en-GB" i="1" dirty="0"/>
              <a:t>“The Singularity is Near: When Humans Transcend Biology”</a:t>
            </a:r>
          </a:p>
          <a:p>
            <a:pPr lvl="1"/>
            <a:r>
              <a:rPr lang="en-GB" i="1" dirty="0"/>
              <a:t>“The Age of Spiritual Machines”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D04DBA8-0FF9-443F-B85B-C759677ED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232" y="525462"/>
            <a:ext cx="2095500" cy="260032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614E2F6-C65F-4BA1-9404-8CACB79C38D0}"/>
              </a:ext>
            </a:extLst>
          </p:cNvPr>
          <p:cNvSpPr txBox="1"/>
          <p:nvPr/>
        </p:nvSpPr>
        <p:spPr>
          <a:xfrm>
            <a:off x="11113640" y="310683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2005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36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294DEA-F9FA-46DE-8A40-FE78E288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GB" dirty="0"/>
              <a:t>Are we merging with technology?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7F8130-05C6-4E82-B0B3-968EDD034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GB" sz="2000"/>
              <a:t>Controlling machines with your mind</a:t>
            </a:r>
          </a:p>
          <a:p>
            <a:endParaRPr lang="en-GB" sz="2000"/>
          </a:p>
          <a:p>
            <a:r>
              <a:rPr lang="en-GB" sz="2000"/>
              <a:t>Paying with an “in-built” chip</a:t>
            </a:r>
          </a:p>
          <a:p>
            <a:endParaRPr lang="en-GB" sz="2000"/>
          </a:p>
          <a:p>
            <a:r>
              <a:rPr lang="en-GB" sz="2000"/>
              <a:t>Being stronger, faster and “repairable”</a:t>
            </a:r>
          </a:p>
          <a:p>
            <a:endParaRPr lang="en-GB" sz="2000"/>
          </a:p>
          <a:p>
            <a:endParaRPr lang="en-GB" sz="2000"/>
          </a:p>
        </p:txBody>
      </p:sp>
      <p:pic>
        <p:nvPicPr>
          <p:cNvPr id="5" name="Picture 4" descr="Circuit board">
            <a:extLst>
              <a:ext uri="{FF2B5EF4-FFF2-40B4-BE49-F238E27FC236}">
                <a16:creationId xmlns:a16="http://schemas.microsoft.com/office/drawing/2014/main" id="{00522B15-0994-54D3-25F7-689BB387C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99" r="9063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681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C04F-754F-4F0E-BF17-A241C015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de-AT" dirty="0"/>
              <a:t>Life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0414B-F1C9-4167-B415-D51EF1560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de-AT" sz="2000"/>
              <a:t>Create and replicate</a:t>
            </a:r>
          </a:p>
          <a:p>
            <a:endParaRPr lang="de-AT" sz="2000"/>
          </a:p>
          <a:p>
            <a:r>
              <a:rPr lang="de-AT" sz="2000"/>
              <a:t>They can not redesign themselves</a:t>
            </a:r>
          </a:p>
        </p:txBody>
      </p:sp>
      <p:pic>
        <p:nvPicPr>
          <p:cNvPr id="1026" name="Picture 2" descr="Golden Retriever puppy – Bild kaufen – 70383262 ❘ Image Professionals">
            <a:extLst>
              <a:ext uri="{FF2B5EF4-FFF2-40B4-BE49-F238E27FC236}">
                <a16:creationId xmlns:a16="http://schemas.microsoft.com/office/drawing/2014/main" id="{6E07F44D-13FF-4E24-9631-1959C3D4DD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r="2" b="118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FAC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89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BB53-A48C-49AD-9A5E-ED2CBCCFF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de-AT" dirty="0" err="1"/>
              <a:t>Lifeforms</a:t>
            </a:r>
            <a:r>
              <a:rPr lang="de-AT" dirty="0"/>
              <a:t> </a:t>
            </a:r>
            <a:r>
              <a:rPr lang="de-AT" dirty="0" err="1"/>
              <a:t>between</a:t>
            </a:r>
            <a:r>
              <a:rPr lang="de-AT" dirty="0"/>
              <a:t> 1.0 &amp;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4BB8E-EFC7-4328-AB53-80D862DB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de-AT" sz="2000"/>
              <a:t>Use tools</a:t>
            </a:r>
          </a:p>
          <a:p>
            <a:endParaRPr lang="de-AT" sz="2000"/>
          </a:p>
          <a:p>
            <a:r>
              <a:rPr lang="de-AT" sz="2000"/>
              <a:t>Culture</a:t>
            </a:r>
          </a:p>
        </p:txBody>
      </p:sp>
      <p:pic>
        <p:nvPicPr>
          <p:cNvPr id="2050" name="Picture 2" descr="One primate species is driving most of the others to extinction - Vox">
            <a:extLst>
              <a:ext uri="{FF2B5EF4-FFF2-40B4-BE49-F238E27FC236}">
                <a16:creationId xmlns:a16="http://schemas.microsoft.com/office/drawing/2014/main" id="{5ED160CF-A7C4-41DA-91D4-A80FF074E7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6" r="25870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864B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38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C04F-754F-4F0E-BF17-A241C015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de-AT" dirty="0"/>
              <a:t>Life 2.0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299114A5-26A7-4490-956E-0C509D152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4023" y="2811104"/>
            <a:ext cx="3366480" cy="191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0414B-F1C9-4167-B415-D51EF1560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de-AT" sz="2400" dirty="0"/>
              <a:t>Extensive </a:t>
            </a:r>
            <a:r>
              <a:rPr lang="de-AT" sz="2400" dirty="0" err="1"/>
              <a:t>language</a:t>
            </a:r>
            <a:endParaRPr lang="de-AT" sz="2400" dirty="0"/>
          </a:p>
          <a:p>
            <a:endParaRPr lang="de-AT" sz="2400" dirty="0"/>
          </a:p>
          <a:p>
            <a:r>
              <a:rPr lang="de-AT" sz="2400" dirty="0" err="1"/>
              <a:t>Social</a:t>
            </a:r>
            <a:r>
              <a:rPr lang="de-AT" sz="2400" dirty="0"/>
              <a:t> </a:t>
            </a:r>
            <a:r>
              <a:rPr lang="de-AT" sz="2400" dirty="0" err="1"/>
              <a:t>intelligence</a:t>
            </a:r>
            <a:r>
              <a:rPr lang="de-AT" sz="2400" dirty="0"/>
              <a:t> </a:t>
            </a:r>
          </a:p>
          <a:p>
            <a:endParaRPr lang="de-AT" sz="2400" dirty="0"/>
          </a:p>
          <a:p>
            <a:r>
              <a:rPr lang="de-AT" sz="2400" dirty="0"/>
              <a:t>Independent </a:t>
            </a:r>
            <a:r>
              <a:rPr lang="de-AT" sz="2400" dirty="0" err="1"/>
              <a:t>of</a:t>
            </a:r>
            <a:r>
              <a:rPr lang="de-AT" sz="2400" dirty="0"/>
              <a:t> </a:t>
            </a:r>
            <a:r>
              <a:rPr lang="de-AT" sz="2400" dirty="0" err="1"/>
              <a:t>genetic</a:t>
            </a:r>
            <a:r>
              <a:rPr lang="de-AT" sz="2400" dirty="0"/>
              <a:t> </a:t>
            </a:r>
            <a:r>
              <a:rPr lang="de-AT" sz="2400" dirty="0" err="1"/>
              <a:t>constraint</a:t>
            </a:r>
            <a:endParaRPr lang="de-AT" sz="24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077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C04F-754F-4F0E-BF17-A241C015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de-AT" dirty="0"/>
              <a:t>Life 3.0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Terminator - Alle Filme und die Serie in der richtigen Reihenfolge">
            <a:extLst>
              <a:ext uri="{FF2B5EF4-FFF2-40B4-BE49-F238E27FC236}">
                <a16:creationId xmlns:a16="http://schemas.microsoft.com/office/drawing/2014/main" id="{53A6928B-0743-4E9F-8484-7795D07A3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4023" y="2811104"/>
            <a:ext cx="3366480" cy="162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0414B-F1C9-4167-B415-D51EF1560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de-AT" sz="2400"/>
              <a:t>Does not exists yet</a:t>
            </a:r>
          </a:p>
          <a:p>
            <a:endParaRPr lang="de-AT" sz="2400"/>
          </a:p>
          <a:p>
            <a:r>
              <a:rPr lang="de-AT" sz="2400"/>
              <a:t>Can redesign its hard- &amp; software</a:t>
            </a:r>
          </a:p>
        </p:txBody>
      </p:sp>
    </p:spTree>
    <p:extLst>
      <p:ext uri="{BB962C8B-B14F-4D97-AF65-F5344CB8AC3E}">
        <p14:creationId xmlns:p14="http://schemas.microsoft.com/office/powerpoint/2010/main" val="410175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355E82-395D-49D2-B799-E279519AB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GB" dirty="0"/>
              <a:t>Possible Downsides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D6F1F-6056-4D1F-9E5D-32D6BBFE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GB" dirty="0"/>
              <a:t>A gap in society</a:t>
            </a:r>
          </a:p>
          <a:p>
            <a:endParaRPr lang="en-GB" sz="2000" dirty="0"/>
          </a:p>
          <a:p>
            <a:r>
              <a:rPr lang="en-GB" dirty="0"/>
              <a:t>Big difference between rich and poor 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5" name="Picture 4" descr="Colourful carved figures of humans">
            <a:extLst>
              <a:ext uri="{FF2B5EF4-FFF2-40B4-BE49-F238E27FC236}">
                <a16:creationId xmlns:a16="http://schemas.microsoft.com/office/drawing/2014/main" id="{B336AF25-175F-8907-2894-C398CD26EA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41" r="18909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525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170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Linux Libertine</vt:lpstr>
      <vt:lpstr>Office</vt:lpstr>
      <vt:lpstr>Human 2.0</vt:lpstr>
      <vt:lpstr>Overview</vt:lpstr>
      <vt:lpstr>Ray Kurzweil</vt:lpstr>
      <vt:lpstr>Are we merging with technology?</vt:lpstr>
      <vt:lpstr>Life 1.0</vt:lpstr>
      <vt:lpstr>Lifeforms between 1.0 &amp; 2.0</vt:lpstr>
      <vt:lpstr>Life 2.0</vt:lpstr>
      <vt:lpstr>Life 3.0</vt:lpstr>
      <vt:lpstr>Possible Downsides</vt:lpstr>
      <vt:lpstr>What‘s already here?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2.0</dc:title>
  <dc:creator>Armin Schneider</dc:creator>
  <cp:lastModifiedBy>Armin Schneider</cp:lastModifiedBy>
  <cp:revision>17</cp:revision>
  <dcterms:created xsi:type="dcterms:W3CDTF">2022-04-27T19:49:26Z</dcterms:created>
  <dcterms:modified xsi:type="dcterms:W3CDTF">2022-04-28T13:45:22Z</dcterms:modified>
</cp:coreProperties>
</file>