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3B154-00F0-D5BA-901B-E42606D24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ED3C0A-B2F9-7954-4EB2-3FC1F96B8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44AF1-810D-4834-BCFB-C2FBAE08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05A-C98E-41BC-B2FA-265F3F06133C}" type="datetimeFigureOut">
              <a:rPr lang="en-AT" smtClean="0"/>
              <a:t>09/10/2022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AFB00-2B3B-CC6D-4440-5C938848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32FD3-C1DD-33ED-BB48-744D9455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6F25-4F5C-4765-92AB-82343915BA6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377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8FE85-084A-7140-B249-AD5F095B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09474C-91DF-06E0-0205-40EBD5521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162084-8A0F-9E8C-6E0C-1833EBB0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05A-C98E-41BC-B2FA-265F3F06133C}" type="datetimeFigureOut">
              <a:rPr lang="en-AT" smtClean="0"/>
              <a:t>09/10/2022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16A61-18BC-1C94-1D47-796E231B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C03BF-D704-0678-9634-6B74C51F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6F25-4F5C-4765-92AB-82343915BA6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4253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41D0A7-5B14-21D2-AC7E-62F448E5F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3F613E-A39A-BDE5-7A44-1D08E4171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1175EC-5A04-0D47-0504-DE598405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05A-C98E-41BC-B2FA-265F3F06133C}" type="datetimeFigureOut">
              <a:rPr lang="en-AT" smtClean="0"/>
              <a:t>09/10/2022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1DC9B-30C6-E87C-E935-EB8DDA5C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2CECB6-5316-EF26-E9D3-C849934C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6F25-4F5C-4765-92AB-82343915BA6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2136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CBE34-274E-E0C8-A54F-7AC68CF2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D94470-D1E9-D89B-3717-0A71A5AC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E203D3-F3C7-9FF2-793F-B2004B0A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05A-C98E-41BC-B2FA-265F3F06133C}" type="datetimeFigureOut">
              <a:rPr lang="en-AT" smtClean="0"/>
              <a:t>09/10/2022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C4BE6-CB5F-5406-8A53-23F715B7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C8876-13A1-8812-905D-896FC745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6F25-4F5C-4765-92AB-82343915BA6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137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14181-CC60-D837-F963-F2C79418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754736-20DD-0583-B128-91E91BF8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F539B-CDCC-5A1B-D802-C9EC1A43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05A-C98E-41BC-B2FA-265F3F06133C}" type="datetimeFigureOut">
              <a:rPr lang="en-AT" smtClean="0"/>
              <a:t>09/10/2022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6FA9EE-CF5D-C667-6BFC-23A1B088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301574-35D5-5E13-9D8C-6BB96DA4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6F25-4F5C-4765-92AB-82343915BA6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475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08C79-68B2-E39E-672F-F2ED5DF6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5E70A-7A8A-7615-CE54-C9FCF5269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7EF76F-B6B3-7748-5A7E-6C7AEBDE9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C03A2C-9975-17E0-97C1-86D32DA8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05A-C98E-41BC-B2FA-265F3F06133C}" type="datetimeFigureOut">
              <a:rPr lang="en-AT" smtClean="0"/>
              <a:t>09/10/2022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B98FD3-2695-8A45-54DE-5B138FCF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6E09B4-08BA-117B-9F46-4F291F9D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6F25-4F5C-4765-92AB-82343915BA6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753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3871-9FB2-0750-A607-021A7D4E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826FDF-CC10-1EA7-54A7-0D877090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2E9DE0-346D-00E2-2913-05FE7A4B4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4BC634-67E2-1C7B-4278-58A05E4B7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722A76-DF20-AFC3-C5A1-D2D9A0D35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CDB9E1-B497-7A1C-2AC0-9541CAE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05A-C98E-41BC-B2FA-265F3F06133C}" type="datetimeFigureOut">
              <a:rPr lang="en-AT" smtClean="0"/>
              <a:t>09/10/2022</a:t>
            </a:fld>
            <a:endParaRPr lang="en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5A1DAD-4BED-E784-0C5C-DA3E97C0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9D59D8-7225-6D67-C55C-C3912C1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6F25-4F5C-4765-92AB-82343915BA6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3752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D3A21-3109-E200-3F46-5512C3FE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4CA458-E6CB-28EF-9380-340DEFC2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05A-C98E-41BC-B2FA-265F3F06133C}" type="datetimeFigureOut">
              <a:rPr lang="en-AT" smtClean="0"/>
              <a:t>09/10/2022</a:t>
            </a:fld>
            <a:endParaRPr lang="en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D19916-9290-3F88-C986-852F839D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C82B6B-DB76-25D3-8AD0-07519F00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6F25-4F5C-4765-92AB-82343915BA6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4500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D1D7BA-05DF-9585-5694-768FD81E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05A-C98E-41BC-B2FA-265F3F06133C}" type="datetimeFigureOut">
              <a:rPr lang="en-AT" smtClean="0"/>
              <a:t>09/10/2022</a:t>
            </a:fld>
            <a:endParaRPr lang="en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1F3500-AA52-7F78-F058-29FF418F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9A397B-FF97-19A9-C8CE-BA74D596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6F25-4F5C-4765-92AB-82343915BA6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199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10D18-8879-11A2-5CD7-3FB6C9F6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B89E4-ABF5-4F20-B1E2-0B9F27E5A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AD91E4-9CDD-1508-F5EF-EB96006F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FD94B6-1233-BE92-8217-A75215B0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05A-C98E-41BC-B2FA-265F3F06133C}" type="datetimeFigureOut">
              <a:rPr lang="en-AT" smtClean="0"/>
              <a:t>09/10/2022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711DC-4519-564C-75D0-B4E238C0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093223-26C7-9025-CBC7-56662F90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6F25-4F5C-4765-92AB-82343915BA6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479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CD99F-6329-AE5D-9D35-439F2614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AE57DC-2732-4577-762C-0A3086170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D57A2D-5A80-B9B6-EB59-BD83DDA6C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8E348A-4465-377A-40F7-70DEB387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05A-C98E-41BC-B2FA-265F3F06133C}" type="datetimeFigureOut">
              <a:rPr lang="en-AT" smtClean="0"/>
              <a:t>09/10/2022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A1A99F-36C7-4741-FDCD-D7A1AB08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A41A40-8337-4918-D4D9-7ECC5E75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6F25-4F5C-4765-92AB-82343915BA6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6608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CB13A4-9ADD-B4CB-E0A3-BEA8EDB8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9A918-2E00-5935-6119-C04296AAD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21EB6-B5DB-04EB-6F67-A009139A3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AD05A-C98E-41BC-B2FA-265F3F06133C}" type="datetimeFigureOut">
              <a:rPr lang="en-AT" smtClean="0"/>
              <a:t>09/10/2022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612B8-E6ED-5BD1-34EA-C8DB6BBAC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E9003-23F0-4B5C-D522-41514D7C5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6F25-4F5C-4765-92AB-82343915BA60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382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A8F3-6494-A489-D582-968CBC2B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Die Verbotene Frau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0A70FB-07D5-8FC4-A736-C3719D7F6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Max Brod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3044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D1380-9977-7451-6A46-A4010FF6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Personen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Buch: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F4E8A4-CE9E-7FAB-B443-0CB028E8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Klaus Dittenstorf, Hauptperson, 12 Jahre alt</a:t>
            </a:r>
          </a:p>
          <a:p>
            <a:r>
              <a:rPr lang="en-GB"/>
              <a:t>Käthe Siniarth, Hauptperson</a:t>
            </a:r>
          </a:p>
          <a:p>
            <a:r>
              <a:rPr lang="en-GB"/>
              <a:t>Alice, Freundin von Käthe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7592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3FE88E-DA3F-34DC-52BA-0B4DD2C3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6667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Die Verbotene Frau</vt:lpstr>
      <vt:lpstr>Personen im Buch:</vt:lpstr>
      <vt:lpstr>Inhalt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Verbotene Frau</dc:title>
  <dc:creator>Schneider Armin, 5CHIF</dc:creator>
  <cp:lastModifiedBy>Schneider Armin, 5CHIF</cp:lastModifiedBy>
  <cp:revision>1</cp:revision>
  <dcterms:created xsi:type="dcterms:W3CDTF">2022-10-09T11:51:54Z</dcterms:created>
  <dcterms:modified xsi:type="dcterms:W3CDTF">2022-10-09T12:54:08Z</dcterms:modified>
</cp:coreProperties>
</file>