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370" r:id="rId2"/>
    <p:sldId id="417" r:id="rId3"/>
    <p:sldId id="371" r:id="rId4"/>
    <p:sldId id="423" r:id="rId5"/>
    <p:sldId id="422" r:id="rId6"/>
    <p:sldId id="425" r:id="rId7"/>
    <p:sldId id="4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077"/>
    <a:srgbClr val="0F1316"/>
    <a:srgbClr val="578599"/>
    <a:srgbClr val="54728C"/>
    <a:srgbClr val="D8E7F7"/>
    <a:srgbClr val="3B405C"/>
    <a:srgbClr val="363551"/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2743" autoAdjust="0"/>
  </p:normalViewPr>
  <p:slideViewPr>
    <p:cSldViewPr snapToGrid="0">
      <p:cViewPr varScale="1">
        <p:scale>
          <a:sx n="66" d="100"/>
          <a:sy n="66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Project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7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Completion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Validates project objectives have been met and analyzes if the  project adhered to budget, schedule, and quality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ompleted </a:t>
            </a:r>
            <a:r>
              <a:rPr lang="en-US" dirty="0"/>
              <a:t>by the Project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Format and level of detail varies per project</a:t>
            </a:r>
          </a:p>
          <a:p>
            <a:r>
              <a:rPr lang="en-US" dirty="0" smtClean="0"/>
              <a:t>States any open issues or risks</a:t>
            </a:r>
          </a:p>
          <a:p>
            <a:r>
              <a:rPr lang="en-US" dirty="0" smtClean="0"/>
              <a:t>Outlines high level customer satisfaction on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0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2733709"/>
            <a:ext cx="8392657" cy="1101691"/>
          </a:xfrm>
        </p:spPr>
        <p:txBody>
          <a:bodyPr/>
          <a:lstStyle/>
          <a:p>
            <a:r>
              <a:rPr lang="en-US" dirty="0" smtClean="0"/>
              <a:t>Conduct 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Brings the project team and other stakeholders together to discuss both what went well with the project and what didn’t go as well.</a:t>
            </a:r>
          </a:p>
          <a:p>
            <a:endParaRPr lang="en-US" sz="1400" dirty="0" smtClean="0"/>
          </a:p>
          <a:p>
            <a:r>
              <a:rPr lang="en-US" dirty="0" smtClean="0"/>
              <a:t>Can be split into multiple meetings if very large project</a:t>
            </a:r>
          </a:p>
          <a:p>
            <a:r>
              <a:rPr lang="en-US" dirty="0"/>
              <a:t>Send a survey ahead of time to collect feedback</a:t>
            </a:r>
          </a:p>
          <a:p>
            <a:r>
              <a:rPr lang="en-US" dirty="0"/>
              <a:t>Prepare and send an agenda prior to the </a:t>
            </a:r>
            <a:r>
              <a:rPr lang="en-US" dirty="0" smtClean="0"/>
              <a:t>meeting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5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2357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A feedback survey should be sent at least one week before the meeting asking about thoughts on various aspects of the project.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Overall, how successful do you think this project was?</a:t>
            </a:r>
            <a:br>
              <a:rPr lang="en-US" dirty="0"/>
            </a:br>
            <a:r>
              <a:rPr lang="en-US" dirty="0" smtClean="0"/>
              <a:t>What </a:t>
            </a:r>
            <a:r>
              <a:rPr lang="en-US" dirty="0"/>
              <a:t>went right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obstacles did you face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needs improvement/should have been done differently (list up to 3 things)?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have any other comments?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56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2357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Tend </a:t>
            </a:r>
            <a:r>
              <a:rPr lang="en-US" dirty="0"/>
              <a:t>to focus on the </a:t>
            </a:r>
            <a:r>
              <a:rPr lang="en-US" dirty="0" smtClean="0"/>
              <a:t>negative, so keep it non-confrontational and be sure </a:t>
            </a:r>
            <a:r>
              <a:rPr lang="en-US" dirty="0"/>
              <a:t>to ask about what went </a:t>
            </a:r>
            <a:r>
              <a:rPr lang="en-US" dirty="0" smtClean="0"/>
              <a:t>right</a:t>
            </a:r>
          </a:p>
          <a:p>
            <a:endParaRPr lang="en-US" dirty="0" smtClean="0"/>
          </a:p>
          <a:p>
            <a:r>
              <a:rPr lang="en-US" dirty="0" smtClean="0"/>
              <a:t>Work through each section of the feedback survey and facilitate positive and meaningful discussion</a:t>
            </a:r>
          </a:p>
          <a:p>
            <a:r>
              <a:rPr lang="en-US" dirty="0" smtClean="0"/>
              <a:t>Take notes both on positive and constructive feedback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3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Review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70629"/>
            <a:ext cx="9613861" cy="380320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Analyze the results from the review meeting and recommend process or procedural changes that should be made for future projects.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/>
              <a:t>“Those who do not learn from history are doomed to repeat it”</a:t>
            </a:r>
          </a:p>
          <a:p>
            <a:pPr marL="3657509" lvl="8" indent="0">
              <a:buNone/>
            </a:pPr>
            <a:r>
              <a:rPr lang="en-US" sz="2000" i="1" dirty="0"/>
              <a:t>                  - George </a:t>
            </a:r>
            <a:r>
              <a:rPr lang="en-US" sz="2000" i="1" dirty="0" err="1"/>
              <a:t>Santavana</a:t>
            </a:r>
            <a:endParaRPr lang="en-US" sz="2000" i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97125</TotalTime>
  <Words>238</Words>
  <Application>Microsoft Office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Project Completion</vt:lpstr>
      <vt:lpstr>Project Completion Verification</vt:lpstr>
      <vt:lpstr>Conduct Project Review</vt:lpstr>
      <vt:lpstr>Project Review</vt:lpstr>
      <vt:lpstr>Feedback Survey</vt:lpstr>
      <vt:lpstr>Review Meeting</vt:lpstr>
      <vt:lpstr>Post Review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387</cp:revision>
  <dcterms:created xsi:type="dcterms:W3CDTF">2015-08-23T18:17:47Z</dcterms:created>
  <dcterms:modified xsi:type="dcterms:W3CDTF">2016-12-15T15:16:58Z</dcterms:modified>
</cp:coreProperties>
</file>