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22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2E6C-4569-46F9-8689-C68A12E5721C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4D8A-DB1F-4B63-8432-54D5465F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Aschenbrenner</dc:creator>
  <cp:lastModifiedBy>Jeremy Aschenbrenner</cp:lastModifiedBy>
  <cp:revision>1</cp:revision>
  <dcterms:created xsi:type="dcterms:W3CDTF">2016-12-15T15:20:09Z</dcterms:created>
  <dcterms:modified xsi:type="dcterms:W3CDTF">2016-12-15T15:24:30Z</dcterms:modified>
</cp:coreProperties>
</file>