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4"/>
  </p:notesMasterIdLst>
  <p:sldIdLst>
    <p:sldId id="325" r:id="rId2"/>
    <p:sldId id="342" r:id="rId3"/>
    <p:sldId id="354" r:id="rId4"/>
    <p:sldId id="343" r:id="rId5"/>
    <p:sldId id="344" r:id="rId6"/>
    <p:sldId id="355" r:id="rId7"/>
    <p:sldId id="347" r:id="rId8"/>
    <p:sldId id="348" r:id="rId9"/>
    <p:sldId id="350" r:id="rId10"/>
    <p:sldId id="356" r:id="rId11"/>
    <p:sldId id="352" r:id="rId12"/>
    <p:sldId id="35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87247" autoAdjust="0"/>
  </p:normalViewPr>
  <p:slideViewPr>
    <p:cSldViewPr snapToGrid="0">
      <p:cViewPr varScale="1">
        <p:scale>
          <a:sx n="95" d="100"/>
          <a:sy n="95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CBB6B-D106-418A-8CED-C108F8461AB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02EE8-35E9-4A3F-8693-814793BC22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4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14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97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9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7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53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1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99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26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10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07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23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9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39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8410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4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05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38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77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D49E208-9C98-4713-8C79-D709230B6C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0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9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3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5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01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1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6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2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9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FC4C2-25DB-4AD9-AF2B-3D113F33363E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E208-9C98-4713-8C79-D709230B6C2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" y="6467661"/>
            <a:ext cx="1538362" cy="32198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0077061" y="5141167"/>
            <a:ext cx="2114939" cy="1716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18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Approval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0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Sponsor/Committee Approval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7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Sponsor/Committee Approval: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46601"/>
            <a:ext cx="9613861" cy="3599316"/>
          </a:xfrm>
        </p:spPr>
        <p:txBody>
          <a:bodyPr>
            <a:noAutofit/>
          </a:bodyPr>
          <a:lstStyle/>
          <a:p>
            <a:r>
              <a:rPr lang="en-US" dirty="0" smtClean="0"/>
              <a:t>Create presentation to talk high level about project</a:t>
            </a:r>
          </a:p>
          <a:p>
            <a:pPr lvl="1"/>
            <a:r>
              <a:rPr lang="en-US" dirty="0" smtClean="0"/>
              <a:t>Update </a:t>
            </a:r>
            <a:r>
              <a:rPr lang="en-US" dirty="0"/>
              <a:t>project schedule, cost, and risks</a:t>
            </a:r>
          </a:p>
          <a:p>
            <a:pPr lvl="1"/>
            <a:r>
              <a:rPr lang="en-US" dirty="0" smtClean="0"/>
              <a:t>Summarize the business requirements</a:t>
            </a:r>
          </a:p>
          <a:p>
            <a:pPr lvl="1"/>
            <a:r>
              <a:rPr lang="en-US" dirty="0" smtClean="0"/>
              <a:t>Define recommended solution</a:t>
            </a:r>
          </a:p>
          <a:p>
            <a:pPr lvl="1"/>
            <a:r>
              <a:rPr lang="en-US" dirty="0" smtClean="0"/>
              <a:t>Anticipated transition to the solution (training, policies, job aids, etc.)</a:t>
            </a:r>
          </a:p>
          <a:p>
            <a:pPr lvl="1"/>
            <a:r>
              <a:rPr lang="en-US" dirty="0" smtClean="0"/>
              <a:t>Majority of the presentation should be visuals and charts</a:t>
            </a:r>
          </a:p>
          <a:p>
            <a:r>
              <a:rPr lang="en-US" dirty="0" smtClean="0"/>
              <a:t>Schedule approval meeting with sponsor / committee</a:t>
            </a:r>
          </a:p>
          <a:p>
            <a:r>
              <a:rPr lang="en-US" dirty="0"/>
              <a:t>Invite </a:t>
            </a:r>
            <a:r>
              <a:rPr lang="en-US" dirty="0" smtClean="0"/>
              <a:t>business and technical project leads</a:t>
            </a:r>
            <a:endParaRPr lang="en-US" dirty="0"/>
          </a:p>
          <a:p>
            <a:r>
              <a:rPr lang="en-US" dirty="0" smtClean="0"/>
              <a:t>Create meeting agenda</a:t>
            </a:r>
          </a:p>
        </p:txBody>
      </p:sp>
    </p:spTree>
    <p:extLst>
      <p:ext uri="{BB962C8B-B14F-4D97-AF65-F5344CB8AC3E}">
        <p14:creationId xmlns:p14="http://schemas.microsoft.com/office/powerpoint/2010/main" val="99702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 Approval: Conduct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46601"/>
            <a:ext cx="9613861" cy="359931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Explain the purpose of the meeting and the agenda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 project and objective (sell it)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Give your presentation (stay at a high level)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Address questions and concerns immediately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Gain official sign-off on the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2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Approval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Business Team Approval</a:t>
            </a:r>
          </a:p>
          <a:p>
            <a:r>
              <a:rPr lang="en-US" dirty="0" smtClean="0"/>
              <a:t>Technical Team Approval</a:t>
            </a:r>
          </a:p>
          <a:p>
            <a:r>
              <a:rPr lang="en-US" dirty="0" smtClean="0"/>
              <a:t>Project Sponsor / Committee Approval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1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Gaining Business Approval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6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Approval: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46601"/>
            <a:ext cx="9613861" cy="3599316"/>
          </a:xfrm>
        </p:spPr>
        <p:txBody>
          <a:bodyPr>
            <a:noAutofit/>
          </a:bodyPr>
          <a:lstStyle/>
          <a:p>
            <a:r>
              <a:rPr lang="en-US" dirty="0" smtClean="0"/>
              <a:t>Schedule multiple review sessions</a:t>
            </a:r>
          </a:p>
          <a:p>
            <a:r>
              <a:rPr lang="en-US" dirty="0" smtClean="0"/>
              <a:t>Separate business units</a:t>
            </a:r>
          </a:p>
          <a:p>
            <a:r>
              <a:rPr lang="en-US" dirty="0"/>
              <a:t>Never exceed four hours per </a:t>
            </a:r>
            <a:r>
              <a:rPr lang="en-US" dirty="0" smtClean="0"/>
              <a:t>session</a:t>
            </a:r>
          </a:p>
          <a:p>
            <a:r>
              <a:rPr lang="en-US" dirty="0" smtClean="0"/>
              <a:t>Involve Subject Matter Experts (SME)</a:t>
            </a:r>
          </a:p>
          <a:p>
            <a:r>
              <a:rPr lang="en-US" dirty="0" smtClean="0"/>
              <a:t>Keep it relevant to the audience</a:t>
            </a:r>
          </a:p>
          <a:p>
            <a:r>
              <a:rPr lang="en-US" dirty="0" smtClean="0"/>
              <a:t>Create meeting agenda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9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Approval: Conduct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46601"/>
            <a:ext cx="9613861" cy="359931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Explain the purpose of the meeting and the agenda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 project and 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 over each requirement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Address questions and concerns immediately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Change and update requirements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Table all new requirements unless deemed critical</a:t>
            </a:r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*If critical requirements are determined, reschedule the approval meeting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8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Approval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6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Approval: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46601"/>
            <a:ext cx="9613861" cy="3599316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Session 1 - Schedule initial high level review</a:t>
            </a:r>
          </a:p>
          <a:p>
            <a:r>
              <a:rPr lang="en-US" dirty="0" smtClean="0"/>
              <a:t>Session 2 - Schedule in-depth follow up review</a:t>
            </a:r>
            <a:endParaRPr lang="en-US" dirty="0"/>
          </a:p>
          <a:p>
            <a:r>
              <a:rPr lang="en-US" dirty="0"/>
              <a:t>Include technical Subject Matter Experts (SMEs)</a:t>
            </a:r>
          </a:p>
          <a:p>
            <a:r>
              <a:rPr lang="en-US" dirty="0"/>
              <a:t>Include Technical Lead / </a:t>
            </a:r>
            <a:r>
              <a:rPr lang="en-US" dirty="0" smtClean="0"/>
              <a:t>Architect</a:t>
            </a:r>
          </a:p>
          <a:p>
            <a:r>
              <a:rPr lang="en-US" dirty="0" smtClean="0"/>
              <a:t>Create agendas for both meetings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Approval: Conduct (Session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46601"/>
            <a:ext cx="9613861" cy="359931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Explain </a:t>
            </a:r>
            <a:r>
              <a:rPr lang="en-US" dirty="0"/>
              <a:t>the purpose of the meeting and the agenda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project and 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Touch on each section of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any major </a:t>
            </a:r>
            <a:r>
              <a:rPr lang="en-US" dirty="0" smtClean="0"/>
              <a:t>technical concerns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Answer questions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9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Approval: Conduct (Session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46601"/>
            <a:ext cx="9613861" cy="359931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Explain </a:t>
            </a:r>
            <a:r>
              <a:rPr lang="en-US" dirty="0"/>
              <a:t>the purpose of the meeting and the agenda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project and 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 through each requirement to validate technical feasibility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 any troublesome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Verify enough detail for design phase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or Buy decision</a:t>
            </a:r>
          </a:p>
          <a:p>
            <a:pPr lvl="1"/>
            <a:r>
              <a:rPr lang="en-US" dirty="0" smtClean="0"/>
              <a:t>Make - Create high level design architecture</a:t>
            </a:r>
          </a:p>
          <a:p>
            <a:pPr lvl="1"/>
            <a:r>
              <a:rPr lang="en-US" dirty="0" smtClean="0"/>
              <a:t>Buy – Determine options (Competitive Comparison Matrix)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Update project estimated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41573</TotalTime>
  <Words>359</Words>
  <Application>Microsoft Office PowerPoint</Application>
  <PresentationFormat>Widescreen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Berlin</vt:lpstr>
      <vt:lpstr>Requirements Approval</vt:lpstr>
      <vt:lpstr>Requirements Approval</vt:lpstr>
      <vt:lpstr>Gaining Business Approval</vt:lpstr>
      <vt:lpstr>Business Approval: Schedule</vt:lpstr>
      <vt:lpstr>Business Approval: Conduct</vt:lpstr>
      <vt:lpstr>Technical Approval</vt:lpstr>
      <vt:lpstr>Technical Approval: Schedule</vt:lpstr>
      <vt:lpstr>Technical Approval: Conduct (Session 1)</vt:lpstr>
      <vt:lpstr>Technical Approval: Conduct (Session 2)</vt:lpstr>
      <vt:lpstr>Sponsor/Committee Approval</vt:lpstr>
      <vt:lpstr>Sponsor/Committee Approval: Schedule</vt:lpstr>
      <vt:lpstr>Sponsor Approval: Conduct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Steps to Becoming a Business Analyst</dc:title>
  <dc:creator>aschenbrennerjeremy@gmail.com</dc:creator>
  <cp:lastModifiedBy>Jeremy Aschenbrenner</cp:lastModifiedBy>
  <cp:revision>249</cp:revision>
  <dcterms:created xsi:type="dcterms:W3CDTF">2015-08-23T18:17:47Z</dcterms:created>
  <dcterms:modified xsi:type="dcterms:W3CDTF">2016-12-15T15:08:59Z</dcterms:modified>
</cp:coreProperties>
</file>