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Montserrat" charset="0"/>
      <p:regular r:id="rId7"/>
      <p:bold r:id="rId8"/>
      <p:italic r:id="rId9"/>
      <p:boldItalic r:id="rId10"/>
    </p:embeddedFont>
    <p:embeddedFont>
      <p:font typeface="Lato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-702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652fef4f5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8652fef4f5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8652fef4f5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8652fef4f5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video" Target="file:///C:\Users\Summary\Videos\Dsa%20Project%20By%20Tanghal-1.mp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in Data Structure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J-rhyzz N. Tanghal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chose to recreate a library while using a Hash Table/Hash Map as the data structure to store data. Before I chose this as the use case application for my project, I’ve search for what any possible real world case application that interest me until I come to a thought of why not create a simple library terminal program where you can add a book, display all available books, and etc.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 Used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 this project, I chose Hash Table/Hash Map to use as out of all the data structures that I’ve learned, Hash Table/Hash Map is what made me really interested. It uses a pair of key-value for storing the data. It also has a time complexity of O(1) that makes it fast to search for a value by calling its key even if it has hundred to thousands of pairs.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and Demo</a:t>
            </a:r>
            <a:endParaRPr lang="en-US" dirty="0"/>
          </a:p>
        </p:txBody>
      </p:sp>
      <p:pic>
        <p:nvPicPr>
          <p:cNvPr id="5" name="Dsa Project By Tanghal-1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028344" y="1053780"/>
            <a:ext cx="4813209" cy="36099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83632" y="2151143"/>
            <a:ext cx="1269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Please double click the video to play </a:t>
            </a:r>
            <a:r>
              <a:rPr lang="en-US" dirty="0" smtClean="0">
                <a:solidFill>
                  <a:schemeClr val="bg1"/>
                </a:solidFill>
                <a:sym typeface="Wingdings" pitchFamily="2" charset="2"/>
              </a:rPr>
              <a:t>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PresentationFormat>On-screen Show (16:9)</PresentationFormat>
  <Paragraphs>8</Paragraphs>
  <Slides>4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Montserrat</vt:lpstr>
      <vt:lpstr>Lato</vt:lpstr>
      <vt:lpstr>Wingdings</vt:lpstr>
      <vt:lpstr>Focus</vt:lpstr>
      <vt:lpstr>Project in Data Structure</vt:lpstr>
      <vt:lpstr>Introduction</vt:lpstr>
      <vt:lpstr>Data Structure Used</vt:lpstr>
      <vt:lpstr>Presentation and 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in Data Structure</dc:title>
  <cp:lastModifiedBy>Summary</cp:lastModifiedBy>
  <cp:revision>2</cp:revision>
  <dcterms:modified xsi:type="dcterms:W3CDTF">2022-11-08T04:44:09Z</dcterms:modified>
</cp:coreProperties>
</file>