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CD3D-7E6D-429E-A86F-4A7D6CF52399}" type="datetimeFigureOut">
              <a:rPr lang="ru-RU" smtClean="0"/>
              <a:t>22.04.2025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F4564-21F1-4FD2-85BB-BFA020DEFAB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решение 3"/>
          <p:cNvSpPr/>
          <p:nvPr/>
        </p:nvSpPr>
        <p:spPr>
          <a:xfrm>
            <a:off x="2123728" y="2060848"/>
            <a:ext cx="4104456" cy="1656184"/>
          </a:xfrm>
          <a:prstGeom prst="flowChartDecision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1720" y="2420888"/>
            <a:ext cx="4248472" cy="891530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Cyber Ravage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7856" y="6488668"/>
            <a:ext cx="1296144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Басов Илья</a:t>
            </a:r>
            <a:r>
              <a:rPr lang="ru-RU" dirty="0" smtClean="0"/>
              <a:t>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15000"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4186808" cy="868958"/>
          </a:xfrm>
          <a:prstGeom prst="roundRect">
            <a:avLst/>
          </a:prstGeom>
          <a:solidFill>
            <a:schemeClr val="bg1">
              <a:alpha val="72000"/>
            </a:schemeClr>
          </a:solidFill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TEMP.LAPTOP-S6CGT9HB\Downloads\844478ee8fac1bef84f3595531e8c1c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1988840"/>
            <a:ext cx="2736304" cy="3187554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323528" y="2924944"/>
            <a:ext cx="4608512" cy="2281476"/>
          </a:xfrm>
          <a:prstGeom prst="roundRect">
            <a:avLst/>
          </a:prstGeom>
          <a:solidFill>
            <a:schemeClr val="bg1">
              <a:alpha val="54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«Чтобы выигрывать, </a:t>
            </a:r>
            <a:r>
              <a:rPr lang="ru-RU" sz="3200" i="1" smtClean="0">
                <a:latin typeface="Times New Roman" pitchFamily="18" charset="0"/>
                <a:cs typeface="Times New Roman" pitchFamily="18" charset="0"/>
              </a:rPr>
              <a:t>прежде всего 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нужно играть»</a:t>
            </a: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Альберт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Эйнштейн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3888432" cy="1084982"/>
          </a:xfrm>
          <a:prstGeom prst="roundRect">
            <a:avLst/>
          </a:prstGeom>
          <a:solidFill>
            <a:schemeClr val="bg1">
              <a:alpha val="66000"/>
            </a:schemeClr>
          </a:solidFill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Проект-игра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5" name="Picture 7" descr="C:\Users\TEMP.LAPTOP-S6CGT9HB\Downloads\Снимок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821300">
            <a:off x="5649450" y="4959525"/>
            <a:ext cx="2664297" cy="985425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3178696" cy="720080"/>
          </a:xfrm>
          <a:prstGeom prst="round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3528" y="1268760"/>
            <a:ext cx="8424936" cy="919401"/>
          </a:xfrm>
          <a:prstGeom prst="roundRect">
            <a:avLst/>
          </a:prstGeom>
          <a:solidFill>
            <a:schemeClr val="bg1">
              <a:alpha val="61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Познакомиться с созданием игр, для лучшего освоения языка программирования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работы с объектами.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915816" y="2564904"/>
            <a:ext cx="3178696" cy="724942"/>
          </a:xfrm>
          <a:prstGeom prst="roundRect">
            <a:avLst/>
          </a:prstGeom>
          <a:solidFill>
            <a:schemeClr val="bg1">
              <a:alpha val="69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Задачи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331640" y="3645024"/>
            <a:ext cx="6480720" cy="2962513"/>
          </a:xfrm>
          <a:prstGeom prst="roundRect">
            <a:avLst/>
          </a:prstGeom>
          <a:solidFill>
            <a:schemeClr val="bg1">
              <a:alpha val="62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Определиться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 библиотекой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Сделать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концепцию (модель) игры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Написать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сюжет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Найти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картинки (спрайты), нарисовать анимации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Начать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делать проект, изучив библиотеку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Тестирование 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и отладка проекта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63</Words>
  <Application>Microsoft Office PowerPoint</Application>
  <PresentationFormat>Экран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Cyber Ravage</vt:lpstr>
      <vt:lpstr>Введение</vt:lpstr>
      <vt:lpstr>Проект-игра</vt:lpstr>
      <vt:lpstr>Цель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Ravage</dc:title>
  <dc:creator>1</dc:creator>
  <cp:lastModifiedBy>1</cp:lastModifiedBy>
  <cp:revision>6</cp:revision>
  <dcterms:created xsi:type="dcterms:W3CDTF">2025-04-22T20:17:32Z</dcterms:created>
  <dcterms:modified xsi:type="dcterms:W3CDTF">2025-04-22T21:19:04Z</dcterms:modified>
</cp:coreProperties>
</file>