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CD3D-7E6D-429E-A86F-4A7D6CF52399}" type="datetimeFigureOut">
              <a:rPr lang="ru-RU" smtClean="0"/>
              <a:pPr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решение 3"/>
          <p:cNvSpPr/>
          <p:nvPr/>
        </p:nvSpPr>
        <p:spPr>
          <a:xfrm>
            <a:off x="2123728" y="2060848"/>
            <a:ext cx="4104456" cy="1656184"/>
          </a:xfrm>
          <a:prstGeom prst="flowChartDecision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1720" y="2420888"/>
            <a:ext cx="4248472" cy="891530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Cyber Ravage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7856" y="6488668"/>
            <a:ext cx="1296144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Басов Илья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4186808" cy="868958"/>
          </a:xfrm>
          <a:prstGeom prst="roundRect">
            <a:avLst/>
          </a:prstGeom>
          <a:solidFill>
            <a:schemeClr val="bg1">
              <a:alpha val="72000"/>
            </a:schemeClr>
          </a:solidFill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TEMP.LAPTOP-S6CGT9HB\Downloads\844478ee8fac1bef84f3595531e8c1c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988840"/>
            <a:ext cx="2736304" cy="3187554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23528" y="2924944"/>
            <a:ext cx="4608512" cy="2281476"/>
          </a:xfrm>
          <a:prstGeom prst="round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«Чтобы выигрывать, </a:t>
            </a:r>
            <a:r>
              <a:rPr lang="ru-RU" sz="3200" i="1" smtClean="0">
                <a:latin typeface="Times New Roman" pitchFamily="18" charset="0"/>
                <a:cs typeface="Times New Roman" pitchFamily="18" charset="0"/>
              </a:rPr>
              <a:t>прежде всего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нужно играть»</a:t>
            </a: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Альберт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Эйнштейн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3888432" cy="1084982"/>
          </a:xfrm>
          <a:prstGeom prst="roundRect">
            <a:avLst/>
          </a:prstGeom>
          <a:solidFill>
            <a:schemeClr val="bg1">
              <a:alpha val="66000"/>
            </a:schemeClr>
          </a:solidFill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Проект-игра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5" name="Picture 7" descr="C:\Users\TEMP.LAPTOP-S6CGT9HB\Downloads\Снимок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821300">
            <a:off x="5649450" y="4959525"/>
            <a:ext cx="2664297" cy="985425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3178696" cy="720080"/>
          </a:xfrm>
          <a:prstGeom prst="round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3528" y="1268760"/>
            <a:ext cx="8424936" cy="919401"/>
          </a:xfrm>
          <a:prstGeom prst="roundRect">
            <a:avLst/>
          </a:prstGeom>
          <a:solidFill>
            <a:schemeClr val="bg1">
              <a:alpha val="61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Познакомиться с созданием игр, для лучшего освоения языка программирования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работы с объектами.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915816" y="2564904"/>
            <a:ext cx="3178696" cy="724942"/>
          </a:xfrm>
          <a:prstGeom prst="roundRect">
            <a:avLst/>
          </a:prstGeom>
          <a:solidFill>
            <a:schemeClr val="bg1">
              <a:alpha val="69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Задачи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31640" y="3645024"/>
            <a:ext cx="6480720" cy="2962513"/>
          </a:xfrm>
          <a:prstGeom prst="roundRect">
            <a:avLst/>
          </a:prstGeom>
          <a:solidFill>
            <a:schemeClr val="bg1">
              <a:alpha val="62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Определиться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 библиотекой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Сделать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концепцию (модель) игры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Написать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сюжет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Найти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картинки (спрайты), нарисовать анимации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Начать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делать проект, изучив библиотеку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Тестирование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отладка проекта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35696" y="3933056"/>
            <a:ext cx="2771800" cy="1224136"/>
          </a:xfrm>
          <a:prstGeom prst="round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Низкий порог вхождения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39752" y="476672"/>
            <a:ext cx="4403980" cy="1021556"/>
          </a:xfrm>
          <a:prstGeom prst="round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Cyber Ravage</a:t>
            </a: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1844824"/>
            <a:ext cx="2725037" cy="1224136"/>
          </a:xfrm>
          <a:prstGeom prst="roundRect">
            <a:avLst/>
          </a:prstGeom>
          <a:solidFill>
            <a:schemeClr val="bg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Примитивное управление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8224" y="5445224"/>
            <a:ext cx="2376264" cy="1224136"/>
          </a:xfrm>
          <a:prstGeom prst="roundRect">
            <a:avLst/>
          </a:prstGeom>
          <a:solidFill>
            <a:schemeClr val="bg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Быстро и динамично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TEMP.LAPTOP-S6CGT9HB\Downloads\divider_geometry_statonary_math_school_icon_25579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933056"/>
            <a:ext cx="1219200" cy="1219200"/>
          </a:xfrm>
          <a:prstGeom prst="roundRect">
            <a:avLst/>
          </a:prstGeom>
          <a:solidFill>
            <a:schemeClr val="bg1">
              <a:alpha val="76000"/>
            </a:schemeClr>
          </a:solidFill>
        </p:spPr>
      </p:pic>
      <p:pic>
        <p:nvPicPr>
          <p:cNvPr id="1027" name="Picture 3" descr="C:\Users\TEMP.LAPTOP-S6CGT9HB\Downloads\976605-appliances-console-controller-dualshock-gamepad-games-videogame_10655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844824"/>
            <a:ext cx="1219200" cy="1219200"/>
          </a:xfrm>
          <a:prstGeom prst="roundRect">
            <a:avLst/>
          </a:prstGeom>
          <a:solidFill>
            <a:schemeClr val="bg1">
              <a:alpha val="76000"/>
            </a:schemeClr>
          </a:solidFill>
        </p:spPr>
      </p:pic>
      <p:pic>
        <p:nvPicPr>
          <p:cNvPr id="1028" name="Picture 4" descr="C:\Users\TEMP.LAPTOP-S6CGT9HB\Downloads\speed_fast_arrows_icon_14899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5445224"/>
            <a:ext cx="1219200" cy="1219200"/>
          </a:xfrm>
          <a:prstGeom prst="round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260648"/>
            <a:ext cx="5554960" cy="1143000"/>
          </a:xfrm>
          <a:prstGeom prst="roundRect">
            <a:avLst/>
          </a:prstGeom>
          <a:solidFill>
            <a:schemeClr val="bg1">
              <a:alpha val="67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Внутриигровой процесс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1720" y="2708920"/>
            <a:ext cx="2303233" cy="783193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Rouglike</a:t>
            </a:r>
            <a:endParaRPr lang="ru-RU" sz="4000" dirty="0"/>
          </a:p>
        </p:txBody>
      </p:sp>
      <p:pic>
        <p:nvPicPr>
          <p:cNvPr id="2050" name="Picture 2" descr="C:\Users\TEMP.LAPTOP-S6CGT9HB\Downloads\dungeon_icon_1992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708920"/>
            <a:ext cx="792088" cy="792088"/>
          </a:xfrm>
          <a:prstGeom prst="roundRect">
            <a:avLst/>
          </a:prstGeom>
          <a:solidFill>
            <a:schemeClr val="bg1">
              <a:alpha val="52000"/>
            </a:schemeClr>
          </a:solidFill>
        </p:spPr>
      </p:pic>
      <p:pic>
        <p:nvPicPr>
          <p:cNvPr id="2051" name="Picture 3" descr="C:\Users\TEMP.LAPTOP-S6CGT9HB\Downloads\game_sword_weapon_attack_war_icon_13375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4581128"/>
            <a:ext cx="792088" cy="792088"/>
          </a:xfrm>
          <a:prstGeom prst="roundRect">
            <a:avLst/>
          </a:prstGeom>
          <a:solidFill>
            <a:schemeClr val="bg1">
              <a:alpha val="42000"/>
            </a:schemeClr>
          </a:solidFill>
        </p:spPr>
      </p:pic>
      <p:sp>
        <p:nvSpPr>
          <p:cNvPr id="7" name="TextBox 6"/>
          <p:cNvSpPr txBox="1"/>
          <p:nvPr/>
        </p:nvSpPr>
        <p:spPr>
          <a:xfrm>
            <a:off x="5076056" y="4581128"/>
            <a:ext cx="2592288" cy="783193"/>
          </a:xfrm>
          <a:prstGeom prst="round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Бей и беги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744" y="476672"/>
            <a:ext cx="4474840" cy="940966"/>
          </a:xfrm>
          <a:prstGeom prst="roundRect">
            <a:avLst/>
          </a:prstGeom>
          <a:solidFill>
            <a:schemeClr val="bg1">
              <a:alpha val="54000"/>
            </a:schemeClr>
          </a:solidFill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Меню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43808" y="3140968"/>
            <a:ext cx="3152969" cy="2281476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Начать заново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Продолжить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Управление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Выйти из игры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332656"/>
            <a:ext cx="4546848" cy="1084982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Движение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 descr="C:\Users\1\Desktop\игры\Cyber_ravage\code\test\images\char\left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2564904"/>
            <a:ext cx="1800200" cy="2239273"/>
          </a:xfrm>
          <a:prstGeom prst="rect">
            <a:avLst/>
          </a:prstGeom>
          <a:solidFill>
            <a:schemeClr val="bg1">
              <a:alpha val="2200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</p:pic>
      <p:pic>
        <p:nvPicPr>
          <p:cNvPr id="3076" name="Picture 4" descr="C:\Users\1\Desktop\игры\Cyber_ravage\code\test\images\char\right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2492896"/>
            <a:ext cx="1800200" cy="2239273"/>
          </a:xfrm>
          <a:prstGeom prst="rect">
            <a:avLst/>
          </a:prstGeom>
          <a:solidFill>
            <a:schemeClr val="bg1">
              <a:alpha val="2200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</p:pic>
      <p:pic>
        <p:nvPicPr>
          <p:cNvPr id="3077" name="Picture 5" descr="C:\Users\1\Desktop\игры\Cyber_ravage\code\test\images\char\right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4005064"/>
            <a:ext cx="1440160" cy="2194530"/>
          </a:xfrm>
          <a:prstGeom prst="rect">
            <a:avLst/>
          </a:prstGeom>
          <a:solidFill>
            <a:schemeClr val="bg1">
              <a:alpha val="2200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99592" y="1844824"/>
            <a:ext cx="977640" cy="461665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Влево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1772816"/>
            <a:ext cx="1142749" cy="461665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Вправо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968" y="3284984"/>
            <a:ext cx="801823" cy="461665"/>
          </a:xfrm>
          <a:prstGeom prst="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AFK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2736304" cy="850106"/>
          </a:xfrm>
          <a:solidFill>
            <a:schemeClr val="bg1">
              <a:alpha val="56000"/>
            </a:schemeClr>
          </a:solidFill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Внутри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 descr="C:\Users\TEMP.LAPTOP-S6CGT9HB\Downloads\Снимок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692696"/>
            <a:ext cx="4943475" cy="210502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043608" y="1340768"/>
            <a:ext cx="2210926" cy="646331"/>
          </a:xfrm>
          <a:prstGeom prst="rect">
            <a:avLst/>
          </a:prstGeom>
          <a:solidFill>
            <a:schemeClr val="bg1">
              <a:alpha val="62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Анимация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 descr="C:\Users\TEMP.LAPTOP-S6CGT9HB\Downloads\Снимок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645024"/>
            <a:ext cx="5324475" cy="300037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23528" y="3933056"/>
            <a:ext cx="2952328" cy="2308324"/>
          </a:xfrm>
          <a:prstGeom prst="rect">
            <a:avLst/>
          </a:prstGeom>
          <a:solidFill>
            <a:schemeClr val="bg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Прорисовка анимации и изменение координаты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99</Words>
  <Application>Microsoft Office PowerPoint</Application>
  <PresentationFormat>Экран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Cyber Ravage</vt:lpstr>
      <vt:lpstr>Введение</vt:lpstr>
      <vt:lpstr>Проект-игра</vt:lpstr>
      <vt:lpstr>Цель</vt:lpstr>
      <vt:lpstr>Слайд 5</vt:lpstr>
      <vt:lpstr>Внутриигровой процесс </vt:lpstr>
      <vt:lpstr>Меню</vt:lpstr>
      <vt:lpstr>Движение</vt:lpstr>
      <vt:lpstr>Внутри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Ravage</dc:title>
  <dc:creator>1</dc:creator>
  <cp:lastModifiedBy>1</cp:lastModifiedBy>
  <cp:revision>15</cp:revision>
  <dcterms:created xsi:type="dcterms:W3CDTF">2025-04-22T20:17:32Z</dcterms:created>
  <dcterms:modified xsi:type="dcterms:W3CDTF">2025-04-22T22:36:17Z</dcterms:modified>
</cp:coreProperties>
</file>