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/>
          <p:cNvSpPr/>
          <p:nvPr/>
        </p:nvSpPr>
        <p:spPr>
          <a:xfrm>
            <a:off x="2123728" y="2060848"/>
            <a:ext cx="4104456" cy="1656184"/>
          </a:xfrm>
          <a:prstGeom prst="flowChartDecision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2420888"/>
            <a:ext cx="4248472" cy="891530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Cyber Ravage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856" y="6488668"/>
            <a:ext cx="1296144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Басов Илья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736304" cy="850106"/>
          </a:xfrm>
          <a:solidFill>
            <a:schemeClr val="bg1">
              <a:alpha val="56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TEMP.LAPTOP-S6CGT9HB\Downloads\Снимок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92696"/>
            <a:ext cx="4943475" cy="210502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608" y="1340768"/>
            <a:ext cx="2210926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Анимация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TEMP.LAPTOP-S6CGT9HB\Downloads\Снимок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645024"/>
            <a:ext cx="5324475" cy="30003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23528" y="3933056"/>
            <a:ext cx="2952328" cy="2308324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Прорисовка анимации и изменение координаты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3600400" cy="1143000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Прыжок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Снимок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852936"/>
            <a:ext cx="5263342" cy="33123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240360" cy="1012974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Атака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EMP.LAPTOP-S6CGT9HB\Downloads\Снимок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4664"/>
            <a:ext cx="3924300" cy="2219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2052" name="Picture 4" descr="C:\Users\TEMP.LAPTOP-S6CGT9HB\Downloads\Снимок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356992"/>
            <a:ext cx="4607692" cy="288495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3960440" cy="1012974"/>
          </a:xfrm>
          <a:solidFill>
            <a:schemeClr val="bg1">
              <a:alpha val="49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Поражение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TEMP.LAPTOP-S6CGT9HB\Downloads\Снимок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005064"/>
            <a:ext cx="5572742" cy="25885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3075" name="Picture 3" descr="C:\Users\TEMP.LAPTOP-S6CGT9HB\Downloads\Снимок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060848"/>
            <a:ext cx="1514475" cy="9048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23728" y="1988840"/>
            <a:ext cx="2664296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Запуск основного цикла игры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653136"/>
            <a:ext cx="2808312" cy="1077218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Сброс всех характеристик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404664"/>
            <a:ext cx="3322712" cy="1012974"/>
          </a:xfrm>
          <a:solidFill>
            <a:schemeClr val="bg1">
              <a:alpha val="82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204864"/>
            <a:ext cx="7632848" cy="193899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меня получилось опробовать себя в создании игры, погрузиться в процесс разработки, отладки. Я получил большее понимание о работе с ООП, улучшил навыки программирования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попробовал работать с системой контроля версий GIT.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4186808" cy="868958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844478ee8fac1bef84f3595531e8c1c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88840"/>
            <a:ext cx="2736304" cy="31875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2924944"/>
            <a:ext cx="4608512" cy="228147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«Чтобы выигрывать, прежде всего нужно играть»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Альберт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Эйнштейн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888432" cy="1084982"/>
          </a:xfrm>
          <a:prstGeom prst="roundRect">
            <a:avLst/>
          </a:prstGeo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Проект-игра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 descr="C:\Users\TEMP.LAPTOP-S6CGT9HB\Downloads\Снимо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821300">
            <a:off x="5649450" y="4959525"/>
            <a:ext cx="2664297" cy="98542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3178696" cy="720080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1268760"/>
            <a:ext cx="8424936" cy="919401"/>
          </a:xfrm>
          <a:prstGeom prst="round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Познакомиться с созданием игр, для лучшего освоения языка программирования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работы с объектами.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15816" y="2564904"/>
            <a:ext cx="3178696" cy="724942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3645024"/>
            <a:ext cx="6480720" cy="2962513"/>
          </a:xfrm>
          <a:prstGeom prst="round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Определиться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библиотекой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концепцию (модель) игры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сюжет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картинки (спрайты), нарисовать анимации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Начать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делать проект, изучив библиотеку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Тестирование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отладка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3250704" cy="940966"/>
          </a:xfrm>
          <a:solidFill>
            <a:schemeClr val="bg1">
              <a:alpha val="53000"/>
            </a:schemeClr>
          </a:solidFill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8" name="Picture 2" descr="C:\Users\TEMP.LAPTOP-S6CGT9HB\Downloads\1662488167_new_preview_the_binding_of_isaac___icon_by_blagoicons_da3zzxb-full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2280592" cy="228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C:\Users\TEMP.LAPTOP-S6CGT9HB\Downloads\p1_4131211_d7cf6b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365104"/>
            <a:ext cx="2160240" cy="2160240"/>
          </a:xfrm>
          <a:prstGeom prst="rect">
            <a:avLst/>
          </a:prstGeom>
          <a:noFill/>
        </p:spPr>
      </p:pic>
      <p:pic>
        <p:nvPicPr>
          <p:cNvPr id="4100" name="Picture 4" descr="C:\Users\TEMP.LAPTOP-S6CGT9HB\Downloads\9447554ce47d893a8de5441316991c1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844824"/>
            <a:ext cx="1681808" cy="1681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3933056"/>
            <a:ext cx="2771800" cy="1224136"/>
          </a:xfrm>
          <a:prstGeom prst="round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Низкий порог вхождения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476672"/>
            <a:ext cx="4403980" cy="1021556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Cyber Ravage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1844824"/>
            <a:ext cx="2725037" cy="1224136"/>
          </a:xfrm>
          <a:prstGeom prst="round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Примитивное управление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5445224"/>
            <a:ext cx="2376264" cy="1224136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Быстро и динамично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divider_geometry_statonary_math_school_icon_25579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933056"/>
            <a:ext cx="1219200" cy="1219200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7" name="Picture 3" descr="C:\Users\TEMP.LAPTOP-S6CGT9HB\Downloads\976605-appliances-console-controller-dualshock-gamepad-games-videogame_10655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844824"/>
            <a:ext cx="1219200" cy="1219200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8" name="Picture 4" descr="C:\Users\TEMP.LAPTOP-S6CGT9HB\Downloads\speed_fast_arrows_icon_14899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5445224"/>
            <a:ext cx="1219200" cy="12192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554960" cy="1143000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Внутриигровой процесс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08920"/>
            <a:ext cx="2303233" cy="783193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Rouglike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TEMP.LAPTOP-S6CGT9HB\Downloads\dungeon_icon_1992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92088" cy="792088"/>
          </a:xfrm>
          <a:prstGeom prst="roundRect">
            <a:avLst/>
          </a:prstGeom>
          <a:solidFill>
            <a:schemeClr val="bg1">
              <a:alpha val="52000"/>
            </a:schemeClr>
          </a:solidFill>
        </p:spPr>
      </p:pic>
      <p:pic>
        <p:nvPicPr>
          <p:cNvPr id="2051" name="Picture 3" descr="C:\Users\TEMP.LAPTOP-S6CGT9HB\Downloads\game_sword_weapon_attack_war_icon_1337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581128"/>
            <a:ext cx="792088" cy="792088"/>
          </a:xfrm>
          <a:prstGeom prst="roundRect">
            <a:avLst/>
          </a:prstGeom>
          <a:solidFill>
            <a:schemeClr val="bg1">
              <a:alpha val="42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5076056" y="4581128"/>
            <a:ext cx="2592288" cy="78319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Бей и беги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474840" cy="94096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Меню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3140968"/>
            <a:ext cx="3152969" cy="2281476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Начать заново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Продолжить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Управление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Выйти из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332656"/>
            <a:ext cx="4546848" cy="108498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Движение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1\Desktop\игры\Cyber_ravage\code\test\images\char\lef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1800200" cy="2239273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pic>
        <p:nvPicPr>
          <p:cNvPr id="3076" name="Picture 4" descr="C:\Users\1\Desktop\игры\Cyber_ravage\code\test\images\char\right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800200" cy="2239273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pic>
        <p:nvPicPr>
          <p:cNvPr id="3077" name="Picture 5" descr="C:\Users\1\Desktop\игры\Cyber_ravage\code\test\images\char\righ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005064"/>
            <a:ext cx="1440160" cy="2194530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9592" y="1844824"/>
            <a:ext cx="977640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Влево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1772816"/>
            <a:ext cx="1142749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Вправо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284984"/>
            <a:ext cx="801823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AFK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150</Words>
  <Application>Microsoft Office PowerPoint</Application>
  <PresentationFormat>Экран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Cyber Ravage</vt:lpstr>
      <vt:lpstr>Введение</vt:lpstr>
      <vt:lpstr>Проект-игра</vt:lpstr>
      <vt:lpstr>Цель</vt:lpstr>
      <vt:lpstr>Аналоги</vt:lpstr>
      <vt:lpstr>Слайд 6</vt:lpstr>
      <vt:lpstr>Внутриигровой процесс </vt:lpstr>
      <vt:lpstr>Меню</vt:lpstr>
      <vt:lpstr>Движение</vt:lpstr>
      <vt:lpstr>Внутри</vt:lpstr>
      <vt:lpstr>Прыжок</vt:lpstr>
      <vt:lpstr>Атака</vt:lpstr>
      <vt:lpstr>Поражение</vt:lpstr>
      <vt:lpstr>Выводы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Ravage</dc:title>
  <dc:creator>1</dc:creator>
  <cp:lastModifiedBy>1</cp:lastModifiedBy>
  <cp:revision>22</cp:revision>
  <dcterms:created xsi:type="dcterms:W3CDTF">2025-04-22T20:17:32Z</dcterms:created>
  <dcterms:modified xsi:type="dcterms:W3CDTF">2025-04-22T23:20:08Z</dcterms:modified>
</cp:coreProperties>
</file>