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1035-06F8-96A2-B096-79966634A2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Ai-based question answer model using transformer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D24C1-EFD8-7999-7D66-BD0E1AB095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Aryan a. Kulkarni</a:t>
            </a:r>
          </a:p>
        </p:txBody>
      </p:sp>
    </p:spTree>
    <p:extLst>
      <p:ext uri="{BB962C8B-B14F-4D97-AF65-F5344CB8AC3E}">
        <p14:creationId xmlns:p14="http://schemas.microsoft.com/office/powerpoint/2010/main" val="6966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87B4A-5550-78B1-2BE2-F7D7A14B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851BE-60A8-FBF3-DB0C-EC8BAE79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QA model is a system that takes a context(passage) and questions as input and provides the most relevant answer.</a:t>
            </a:r>
          </a:p>
          <a:p>
            <a:r>
              <a:rPr lang="en-GB" dirty="0"/>
              <a:t>The system automates information retrieval and enhances search engines chatbots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464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AC6B-0BD9-041E-AD42-7B383347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05AF-FBC6-D2E2-683F-427F0DDE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 an AI-powered QA system using the Hugging Face Transformers library.</a:t>
            </a:r>
          </a:p>
          <a:p>
            <a:r>
              <a:rPr lang="en-GB" dirty="0"/>
              <a:t>Handle long contexts by splitting them into smaller chunks.</a:t>
            </a:r>
          </a:p>
          <a:p>
            <a:r>
              <a:rPr lang="en-GB" dirty="0"/>
              <a:t>Improve answer accuracy by selecting the best answer based on confidence scores.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12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6457-6B5E-543E-C959-4B0F03CC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3029-DE9E-4FB1-76D8-3FB72D96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Languages – Python</a:t>
            </a:r>
          </a:p>
          <a:p>
            <a:r>
              <a:rPr lang="en-IN" dirty="0"/>
              <a:t>Libraries: 1) transformers (pretrained)</a:t>
            </a:r>
          </a:p>
          <a:p>
            <a:pPr marL="0" indent="0">
              <a:buNone/>
            </a:pPr>
            <a:r>
              <a:rPr lang="en-IN" dirty="0"/>
              <a:t>                 2) </a:t>
            </a:r>
            <a:r>
              <a:rPr lang="en-IN" dirty="0" err="1"/>
              <a:t>textwrap</a:t>
            </a:r>
            <a:r>
              <a:rPr lang="en-IN" dirty="0"/>
              <a:t> (for splitting long texts)</a:t>
            </a:r>
          </a:p>
          <a:p>
            <a:r>
              <a:rPr lang="en-IN" dirty="0"/>
              <a:t>Model Used: </a:t>
            </a:r>
            <a:r>
              <a:rPr lang="en-IN" dirty="0" err="1"/>
              <a:t>deepset</a:t>
            </a:r>
            <a:r>
              <a:rPr lang="en-IN" dirty="0"/>
              <a:t>/roberta-base-squad2</a:t>
            </a:r>
          </a:p>
          <a:p>
            <a:r>
              <a:rPr lang="en-IN" dirty="0"/>
              <a:t>Platform: Jupyter Notebook, VS-Code</a:t>
            </a:r>
          </a:p>
        </p:txBody>
      </p:sp>
    </p:spTree>
    <p:extLst>
      <p:ext uri="{BB962C8B-B14F-4D97-AF65-F5344CB8AC3E}">
        <p14:creationId xmlns:p14="http://schemas.microsoft.com/office/powerpoint/2010/main" val="303645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4F6A-2A88-195D-6595-320C26EC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 and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4D16A-90FE-5540-30BA-A13B9C406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User inputs and question and context</a:t>
            </a:r>
          </a:p>
          <a:p>
            <a:r>
              <a:rPr lang="en-IN" dirty="0"/>
              <a:t>Text is split into smaller chunks if too large</a:t>
            </a:r>
          </a:p>
          <a:p>
            <a:r>
              <a:rPr lang="en-IN" dirty="0"/>
              <a:t>Each chunk is processed by QA model</a:t>
            </a:r>
          </a:p>
          <a:p>
            <a:r>
              <a:rPr lang="en-IN" dirty="0"/>
              <a:t>Best answer is selected based on confidence score</a:t>
            </a:r>
          </a:p>
          <a:p>
            <a:r>
              <a:rPr lang="en-IN" dirty="0"/>
              <a:t>Then finally the answer is displayed.</a:t>
            </a:r>
          </a:p>
        </p:txBody>
      </p:sp>
    </p:spTree>
    <p:extLst>
      <p:ext uri="{BB962C8B-B14F-4D97-AF65-F5344CB8AC3E}">
        <p14:creationId xmlns:p14="http://schemas.microsoft.com/office/powerpoint/2010/main" val="53598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0B23-DD21-1A82-28A7-DB8BAA5C7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 </a:t>
            </a:r>
            <a:r>
              <a:rPr lang="en-IN" dirty="0" err="1"/>
              <a:t>explaination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B01C8-292C-7925-A8C0-A8094F3D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Pipeline Initialization</a:t>
            </a:r>
            <a:r>
              <a:rPr lang="en-GB" dirty="0"/>
              <a:t>: Load the model using </a:t>
            </a:r>
            <a:r>
              <a:rPr lang="en-IN" b="1" u="sng" dirty="0"/>
              <a:t>pipeline("question-answering")</a:t>
            </a:r>
          </a:p>
          <a:p>
            <a:r>
              <a:rPr lang="en-IN" u="sng" dirty="0"/>
              <a:t>Text Splitting</a:t>
            </a:r>
            <a:r>
              <a:rPr lang="en-IN" dirty="0"/>
              <a:t>: Handle Long passages using </a:t>
            </a:r>
            <a:r>
              <a:rPr lang="en-GB" b="1" u="sng" dirty="0" err="1"/>
              <a:t>textwrap.wrap</a:t>
            </a:r>
            <a:r>
              <a:rPr lang="en-GB" b="1" u="sng" dirty="0"/>
              <a:t>(text, </a:t>
            </a:r>
            <a:r>
              <a:rPr lang="en-GB" b="1" u="sng" dirty="0" err="1"/>
              <a:t>max_length</a:t>
            </a:r>
            <a:r>
              <a:rPr lang="en-GB" b="1" u="sng" dirty="0"/>
              <a:t>)</a:t>
            </a:r>
          </a:p>
          <a:p>
            <a:r>
              <a:rPr lang="en-GB" u="sng" dirty="0"/>
              <a:t>Answer Selection</a:t>
            </a:r>
            <a:r>
              <a:rPr lang="en-GB" dirty="0"/>
              <a:t>: Process chunks and select the best response.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08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1691-EFA0-4B0C-3890-18C52C55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of QA-System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C25B-3C41-870B-BE93-0E4964F3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/>
              <a:t>Chatbots and Virtual assistants</a:t>
            </a:r>
            <a:r>
              <a:rPr lang="en-IN" dirty="0"/>
              <a:t>:  Customer support and FAQ Automation.</a:t>
            </a:r>
          </a:p>
          <a:p>
            <a:r>
              <a:rPr lang="en-IN" u="sng" dirty="0"/>
              <a:t>Search Engines</a:t>
            </a:r>
            <a:r>
              <a:rPr lang="en-IN" dirty="0"/>
              <a:t>: Intelligent Document Search.</a:t>
            </a:r>
          </a:p>
          <a:p>
            <a:r>
              <a:rPr lang="en-IN" u="sng" dirty="0"/>
              <a:t>Education &amp; E-learning</a:t>
            </a:r>
            <a:r>
              <a:rPr lang="en-IN" dirty="0"/>
              <a:t>: </a:t>
            </a:r>
            <a:r>
              <a:rPr lang="en-GB" dirty="0"/>
              <a:t>AI tutors answering student queries.</a:t>
            </a:r>
          </a:p>
          <a:p>
            <a:r>
              <a:rPr lang="en-IN" u="sng" dirty="0"/>
              <a:t>Healthcare</a:t>
            </a:r>
            <a:r>
              <a:rPr lang="en-GB" dirty="0"/>
              <a:t>: </a:t>
            </a:r>
            <a:r>
              <a:rPr lang="en-IN" dirty="0"/>
              <a:t> AI-powered medical information retrieval</a:t>
            </a:r>
          </a:p>
          <a:p>
            <a:r>
              <a:rPr lang="en-IN" u="sng" dirty="0"/>
              <a:t>Legal &amp; Finance</a:t>
            </a:r>
            <a:r>
              <a:rPr lang="en-IN" dirty="0"/>
              <a:t>: </a:t>
            </a:r>
            <a:r>
              <a:rPr lang="en-GB" dirty="0"/>
              <a:t>Extracting relevant answers from legal documents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3936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251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Ai-based question answer model using transformer</vt:lpstr>
      <vt:lpstr>introduction</vt:lpstr>
      <vt:lpstr>Objective of the project</vt:lpstr>
      <vt:lpstr>Tools and technologies used</vt:lpstr>
      <vt:lpstr>System architecture and workflow</vt:lpstr>
      <vt:lpstr>Code explaination</vt:lpstr>
      <vt:lpstr>Application of QA-System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kajal kulkarni</dc:creator>
  <cp:lastModifiedBy>kajal kulkarni</cp:lastModifiedBy>
  <cp:revision>7</cp:revision>
  <dcterms:created xsi:type="dcterms:W3CDTF">2025-02-24T10:19:58Z</dcterms:created>
  <dcterms:modified xsi:type="dcterms:W3CDTF">2025-02-24T12:08:39Z</dcterms:modified>
</cp:coreProperties>
</file>