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F4B3-9EB6-A513-52E9-0BB911AF7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Telecom-customer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1C10-70DE-EBE6-79D6-DD7DE699A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Aryan kulkarni</a:t>
            </a:r>
          </a:p>
        </p:txBody>
      </p:sp>
    </p:spTree>
    <p:extLst>
      <p:ext uri="{BB962C8B-B14F-4D97-AF65-F5344CB8AC3E}">
        <p14:creationId xmlns:p14="http://schemas.microsoft.com/office/powerpoint/2010/main" val="8671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E7F8-A399-2D2A-BDC4-B10A2488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Step-1 import required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6DAE-0760-1343-31FD-25DE15DDA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u="sng" dirty="0"/>
              <a:t>Numpy</a:t>
            </a:r>
            <a:r>
              <a:rPr lang="en-IN" dirty="0"/>
              <a:t>- For numerical operations</a:t>
            </a:r>
          </a:p>
          <a:p>
            <a:r>
              <a:rPr lang="en-IN" u="sng" dirty="0"/>
              <a:t>Pandas</a:t>
            </a:r>
            <a:r>
              <a:rPr lang="en-IN" dirty="0"/>
              <a:t>- For handling and manipulation of datasets</a:t>
            </a:r>
          </a:p>
          <a:p>
            <a:r>
              <a:rPr lang="en-IN" u="sng" dirty="0"/>
              <a:t>Matplotlib</a:t>
            </a:r>
            <a:r>
              <a:rPr lang="en-IN" dirty="0"/>
              <a:t>- For data visualization</a:t>
            </a:r>
          </a:p>
          <a:p>
            <a:r>
              <a:rPr lang="en-IN" u="sng" dirty="0"/>
              <a:t>Seaborn</a:t>
            </a:r>
            <a:r>
              <a:rPr lang="en-IN" dirty="0"/>
              <a:t> – It is also a visualization library like matplotlib where more interactive and statistical models are made using this library. </a:t>
            </a:r>
          </a:p>
          <a:p>
            <a:r>
              <a:rPr lang="en-IN" dirty="0" err="1"/>
              <a:t>Sklearn</a:t>
            </a:r>
            <a:r>
              <a:rPr lang="en-IN" dirty="0"/>
              <a:t> (Sci-Kit learn) – It is a Machine Learning framework from where we will import specific algorithms.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63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0875-6414-D216-7A5A-F7057BC4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Step-2 loading and cleaning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BB43-AA90-A1A3-608D-CB642DF93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Then after importing libraries load the dataset.</a:t>
            </a:r>
          </a:p>
          <a:p>
            <a:r>
              <a:rPr lang="en-IN" dirty="0"/>
              <a:t>Find the null/missing values in the dataset. Fill the missing values with mean, median, mode according to the nature of features.</a:t>
            </a:r>
          </a:p>
          <a:p>
            <a:r>
              <a:rPr lang="en-IN" dirty="0"/>
              <a:t>Encoded the categorical values to numerical values through grade mapping.</a:t>
            </a:r>
          </a:p>
          <a:p>
            <a:r>
              <a:rPr lang="en-IN" dirty="0"/>
              <a:t>Remove unnecessary columns that are not required for prediction.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90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DF28-0DBB-9740-9687-79D5EDA5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Step-3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D9E3-BD07-BDED-20B4-FF2AF373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Then visualize the data to check the nature of each feature. </a:t>
            </a:r>
          </a:p>
          <a:p>
            <a:r>
              <a:rPr lang="en-IN" dirty="0"/>
              <a:t>Check where normalization of data is needed.</a:t>
            </a:r>
          </a:p>
          <a:p>
            <a:r>
              <a:rPr lang="en-IN" dirty="0"/>
              <a:t>Then draw a box plot to check whether there are any outliers in the dataset.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64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F1D7-949A-5CA3-C8BC-0383FAB1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Step-5  model building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10DF6-0025-AE25-88D4-6DD60963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Then build the models of Logistic Regression, Decision Tree &amp; Random Forest Classifier.</a:t>
            </a:r>
          </a:p>
          <a:p>
            <a:r>
              <a:rPr lang="en-IN" dirty="0"/>
              <a:t>Then do K-fold cross validation.</a:t>
            </a:r>
          </a:p>
          <a:p>
            <a:r>
              <a:rPr lang="en-IN" dirty="0"/>
              <a:t>Then evaluate the models if overfitted or underfitted to get the accurate results.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99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95AD3D-5D74-EA6B-2EF9-56747442D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98" y="0"/>
            <a:ext cx="4848101" cy="34666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322C56-5528-CCDC-E42D-27B96545D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4848102" cy="34666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E08B9B-C5EE-532B-EA0B-888121694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873" y="3466691"/>
            <a:ext cx="4291224" cy="339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7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9702-23D1-DB2C-35D6-5A5EE101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deployment on Render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518F-A446-7D5D-48B9-A2EFC0A38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Random forest is the best fit model in this project.</a:t>
            </a:r>
          </a:p>
          <a:p>
            <a:r>
              <a:rPr lang="en-IN" dirty="0"/>
              <a:t>So saved the training model in pickle file.</a:t>
            </a:r>
          </a:p>
          <a:p>
            <a:r>
              <a:rPr lang="en-IN" dirty="0"/>
              <a:t>Then in VS code created a Virtual Environment where I can test and run my application.</a:t>
            </a:r>
          </a:p>
          <a:p>
            <a:r>
              <a:rPr lang="en-IN" dirty="0"/>
              <a:t>As it was a web application I wrote HTML code for it and linked it with </a:t>
            </a:r>
            <a:r>
              <a:rPr lang="en-IN"/>
              <a:t>app.py </a:t>
            </a:r>
            <a:r>
              <a:rPr lang="en-IN" dirty="0"/>
              <a:t>file where we used flask for deploying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328410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3C16-BFD6-09D3-1A6A-EBCC7F18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D7BFB-499B-8457-AB37-0D4E4EFE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 – Evaluation Score = 79%, AUC-Score = 0.84</a:t>
            </a:r>
          </a:p>
          <a:p>
            <a:r>
              <a:rPr lang="en-IN" dirty="0"/>
              <a:t>Decision Tree Classifier – Evaluation Score = 78%, AUC-Score = 0.65</a:t>
            </a:r>
          </a:p>
          <a:p>
            <a:r>
              <a:rPr lang="en-IN" dirty="0"/>
              <a:t>Random Forest Classifier – Evaluation Score = 80.24%, AUC-Score = 0.82</a:t>
            </a:r>
          </a:p>
          <a:p>
            <a:pPr marL="0" indent="0">
              <a:buNone/>
            </a:pPr>
            <a:r>
              <a:rPr lang="en-IN" dirty="0"/>
              <a:t>Hence the Random Forest Classifier Model is best fit.</a:t>
            </a:r>
          </a:p>
          <a:p>
            <a:pPr marL="0" indent="0">
              <a:buNone/>
            </a:pPr>
            <a:r>
              <a:rPr lang="en-IN" dirty="0"/>
              <a:t>Then save the Training model of evaluation in a pickle file.</a:t>
            </a:r>
          </a:p>
        </p:txBody>
      </p:sp>
    </p:spTree>
    <p:extLst>
      <p:ext uri="{BB962C8B-B14F-4D97-AF65-F5344CB8AC3E}">
        <p14:creationId xmlns:p14="http://schemas.microsoft.com/office/powerpoint/2010/main" val="2911210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505</TotalTime>
  <Words>334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Telecom-customer churn prediction</vt:lpstr>
      <vt:lpstr>Step-1 import required libraries</vt:lpstr>
      <vt:lpstr>Step-2 loading and cleaning the dataset</vt:lpstr>
      <vt:lpstr>Step-3 Data Visualization</vt:lpstr>
      <vt:lpstr>Step-5  model building </vt:lpstr>
      <vt:lpstr>PowerPoint Presentation</vt:lpstr>
      <vt:lpstr>Model deployment on Render</vt:lpstr>
      <vt:lpstr>Model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kajal kulkarni</dc:creator>
  <cp:lastModifiedBy>kajal kulkarni</cp:lastModifiedBy>
  <cp:revision>9</cp:revision>
  <dcterms:created xsi:type="dcterms:W3CDTF">2025-02-20T04:32:11Z</dcterms:created>
  <dcterms:modified xsi:type="dcterms:W3CDTF">2025-02-24T06:21:24Z</dcterms:modified>
</cp:coreProperties>
</file>