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6" y="0"/>
            <a:ext cx="312126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0" y="0"/>
            <a:ext cx="272074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64" y="0"/>
            <a:ext cx="262477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82" y="0"/>
            <a:ext cx="2559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239" y="0"/>
            <a:ext cx="272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627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8" y="0"/>
            <a:ext cx="276974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27" y="0"/>
            <a:ext cx="277421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78" y="0"/>
            <a:ext cx="265047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527" y="0"/>
            <a:ext cx="256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0"/>
            <a:ext cx="29155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02" y="0"/>
            <a:ext cx="2931613" cy="23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7</cp:revision>
  <dcterms:created xsi:type="dcterms:W3CDTF">2017-08-14T00:16:05Z</dcterms:created>
  <dcterms:modified xsi:type="dcterms:W3CDTF">2017-08-15T21:51:05Z</dcterms:modified>
</cp:coreProperties>
</file>