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4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1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5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3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6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3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4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9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0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AF0FD-6AD9-473B-B476-29BD3298296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9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4" y="0"/>
            <a:ext cx="5610225" cy="66579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202" y="-1"/>
            <a:ext cx="5762266" cy="67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3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76925" cy="3486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596" y="0"/>
            <a:ext cx="539115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16" y="0"/>
            <a:ext cx="5196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0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22" y="0"/>
            <a:ext cx="5350777" cy="3578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586" y="0"/>
            <a:ext cx="5978414" cy="35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9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5" y="0"/>
            <a:ext cx="707386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834" y="1634759"/>
            <a:ext cx="4915966" cy="358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8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519112"/>
            <a:ext cx="59626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454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6089"/>
            <a:ext cx="12192000" cy="23264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82546"/>
            <a:ext cx="12192000" cy="21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36"/>
            <a:ext cx="12192000" cy="2500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0146"/>
            <a:ext cx="12192000" cy="2703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63589"/>
            <a:ext cx="12192000" cy="159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9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500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0505"/>
            <a:ext cx="12192000" cy="435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4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1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4412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9490"/>
            <a:ext cx="12192000" cy="25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81849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442" y="-5963"/>
            <a:ext cx="7207558" cy="343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1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ajit koduri</dc:creator>
  <cp:lastModifiedBy>ajit koduri</cp:lastModifiedBy>
  <cp:revision>17</cp:revision>
  <dcterms:created xsi:type="dcterms:W3CDTF">2017-08-14T00:16:05Z</dcterms:created>
  <dcterms:modified xsi:type="dcterms:W3CDTF">2017-08-17T08:51:23Z</dcterms:modified>
</cp:coreProperties>
</file>