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1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6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4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9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0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AF0FD-6AD9-473B-B476-29BD3298296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4" y="0"/>
            <a:ext cx="5610225" cy="66579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202" y="-1"/>
            <a:ext cx="5762266" cy="67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3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1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4412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9490"/>
            <a:ext cx="12192000" cy="25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81849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442" y="-5963"/>
            <a:ext cx="7207558" cy="34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1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76925" cy="3486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596" y="0"/>
            <a:ext cx="53911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16" y="0"/>
            <a:ext cx="5196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0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5" y="0"/>
            <a:ext cx="707386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834" y="1634759"/>
            <a:ext cx="4915966" cy="35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8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519112"/>
            <a:ext cx="59626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6" y="0"/>
            <a:ext cx="312126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40" y="0"/>
            <a:ext cx="272074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164" y="0"/>
            <a:ext cx="262477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082" y="0"/>
            <a:ext cx="2559614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5239" y="0"/>
            <a:ext cx="2725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0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6274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248" y="0"/>
            <a:ext cx="2769747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027" y="0"/>
            <a:ext cx="2774216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278" y="0"/>
            <a:ext cx="2650477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3527" y="0"/>
            <a:ext cx="2568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82" y="0"/>
            <a:ext cx="291552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102" y="0"/>
            <a:ext cx="2931613" cy="236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5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454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6089"/>
            <a:ext cx="12192000" cy="2326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82546"/>
            <a:ext cx="12192000" cy="21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36"/>
            <a:ext cx="12192000" cy="2500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0146"/>
            <a:ext cx="12192000" cy="2703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63589"/>
            <a:ext cx="12192000" cy="159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9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500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0505"/>
            <a:ext cx="12192000" cy="43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4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ajit koduri</dc:creator>
  <cp:lastModifiedBy>ajit koduri</cp:lastModifiedBy>
  <cp:revision>15</cp:revision>
  <dcterms:created xsi:type="dcterms:W3CDTF">2017-08-14T00:16:05Z</dcterms:created>
  <dcterms:modified xsi:type="dcterms:W3CDTF">2017-08-17T00:04:17Z</dcterms:modified>
</cp:coreProperties>
</file>