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4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15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9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5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39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67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3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41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8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9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0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AF0FD-6AD9-473B-B476-29BD3298296B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9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4" y="0"/>
            <a:ext cx="5610225" cy="66579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202" y="-1"/>
            <a:ext cx="5762266" cy="675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35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76925" cy="34861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596" y="0"/>
            <a:ext cx="539115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65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116" y="0"/>
            <a:ext cx="51962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40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5" y="0"/>
            <a:ext cx="7073869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834" y="1634759"/>
            <a:ext cx="4915966" cy="358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78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5" y="519112"/>
            <a:ext cx="5962650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4545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56089"/>
            <a:ext cx="12192000" cy="23264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82546"/>
            <a:ext cx="12192000" cy="217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13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636"/>
            <a:ext cx="12192000" cy="25005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60146"/>
            <a:ext cx="12192000" cy="27034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263589"/>
            <a:ext cx="12192000" cy="159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9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5005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00505"/>
            <a:ext cx="12192000" cy="435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47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29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14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44129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99490"/>
            <a:ext cx="12192000" cy="25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4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481849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442" y="-5963"/>
            <a:ext cx="7207558" cy="343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19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ajit koduri</dc:creator>
  <cp:lastModifiedBy>ajit koduri</cp:lastModifiedBy>
  <cp:revision>16</cp:revision>
  <dcterms:created xsi:type="dcterms:W3CDTF">2017-08-14T00:16:05Z</dcterms:created>
  <dcterms:modified xsi:type="dcterms:W3CDTF">2017-08-17T00:32:31Z</dcterms:modified>
</cp:coreProperties>
</file>