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876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F0FD-6AD9-473B-B476-29BD3298296B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68F-83F6-498E-B866-7BDD8A3C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4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F0FD-6AD9-473B-B476-29BD3298296B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68F-83F6-498E-B866-7BDD8A3C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15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F0FD-6AD9-473B-B476-29BD3298296B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68F-83F6-498E-B866-7BDD8A3C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9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F0FD-6AD9-473B-B476-29BD3298296B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68F-83F6-498E-B866-7BDD8A3C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54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F0FD-6AD9-473B-B476-29BD3298296B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68F-83F6-498E-B866-7BDD8A3C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39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F0FD-6AD9-473B-B476-29BD3298296B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68F-83F6-498E-B866-7BDD8A3C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67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F0FD-6AD9-473B-B476-29BD3298296B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68F-83F6-498E-B866-7BDD8A3C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3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F0FD-6AD9-473B-B476-29BD3298296B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68F-83F6-498E-B866-7BDD8A3C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41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F0FD-6AD9-473B-B476-29BD3298296B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68F-83F6-498E-B866-7BDD8A3C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83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F0FD-6AD9-473B-B476-29BD3298296B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68F-83F6-498E-B866-7BDD8A3C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92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F0FD-6AD9-473B-B476-29BD3298296B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68F-83F6-498E-B866-7BDD8A3C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0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AF0FD-6AD9-473B-B476-29BD3298296B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3068F-83F6-498E-B866-7BDD8A3C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9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887" y="100012"/>
            <a:ext cx="5610225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35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5" y="0"/>
            <a:ext cx="7073869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834" y="1634759"/>
            <a:ext cx="4915966" cy="358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780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3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ajit koduri</dc:creator>
  <cp:lastModifiedBy>ajit koduri</cp:lastModifiedBy>
  <cp:revision>2</cp:revision>
  <dcterms:created xsi:type="dcterms:W3CDTF">2017-08-14T00:16:05Z</dcterms:created>
  <dcterms:modified xsi:type="dcterms:W3CDTF">2017-08-14T03:45:39Z</dcterms:modified>
</cp:coreProperties>
</file>